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9" r:id="rId3"/>
    <p:sldId id="260" r:id="rId4"/>
    <p:sldId id="262" r:id="rId5"/>
    <p:sldId id="264" r:id="rId6"/>
    <p:sldId id="284" r:id="rId7"/>
    <p:sldId id="283" r:id="rId8"/>
    <p:sldId id="285" r:id="rId9"/>
    <p:sldId id="265" r:id="rId10"/>
    <p:sldId id="286" r:id="rId11"/>
    <p:sldId id="269" r:id="rId12"/>
    <p:sldId id="279" r:id="rId13"/>
    <p:sldId id="267" r:id="rId14"/>
    <p:sldId id="272" r:id="rId15"/>
    <p:sldId id="270" r:id="rId16"/>
    <p:sldId id="271" r:id="rId17"/>
    <p:sldId id="275" r:id="rId18"/>
    <p:sldId id="276" r:id="rId19"/>
    <p:sldId id="278" r:id="rId20"/>
    <p:sldId id="273" r:id="rId21"/>
    <p:sldId id="274" r:id="rId22"/>
    <p:sldId id="281" r:id="rId2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06"/>
    <p:restoredTop sz="94664"/>
  </p:normalViewPr>
  <p:slideViewPr>
    <p:cSldViewPr>
      <p:cViewPr>
        <p:scale>
          <a:sx n="110" d="100"/>
          <a:sy n="110" d="100"/>
        </p:scale>
        <p:origin x="704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5D3095-B75C-0F4D-9818-95B297B635C6}" type="doc">
      <dgm:prSet loTypeId="urn:microsoft.com/office/officeart/2005/8/layout/hierarchy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E47B97-ABDE-2A4A-B11A-2144BED9A65E}">
      <dgm:prSet phldrT="[Text]"/>
      <dgm:spPr/>
      <dgm:t>
        <a:bodyPr/>
        <a:lstStyle/>
        <a:p>
          <a:r>
            <a:rPr lang="en-US" dirty="0" smtClean="0"/>
            <a:t>Human activity</a:t>
          </a:r>
          <a:endParaRPr lang="en-US" dirty="0"/>
        </a:p>
      </dgm:t>
    </dgm:pt>
    <dgm:pt modelId="{0AE51217-F2E3-954E-AE90-2B70D12C075A}" type="parTrans" cxnId="{13047AB0-B81D-6245-95DF-95303DF0E2C5}">
      <dgm:prSet/>
      <dgm:spPr/>
      <dgm:t>
        <a:bodyPr/>
        <a:lstStyle/>
        <a:p>
          <a:endParaRPr lang="en-US"/>
        </a:p>
      </dgm:t>
    </dgm:pt>
    <dgm:pt modelId="{58BA7630-4AEF-354A-9506-DB3ED8DAE44E}" type="sibTrans" cxnId="{13047AB0-B81D-6245-95DF-95303DF0E2C5}">
      <dgm:prSet/>
      <dgm:spPr/>
      <dgm:t>
        <a:bodyPr/>
        <a:lstStyle/>
        <a:p>
          <a:endParaRPr lang="en-US"/>
        </a:p>
      </dgm:t>
    </dgm:pt>
    <dgm:pt modelId="{F1FFE881-A92F-6644-B936-8C937052C223}">
      <dgm:prSet phldrT="[Text]"/>
      <dgm:spPr/>
      <dgm:t>
        <a:bodyPr/>
        <a:lstStyle/>
        <a:p>
          <a:r>
            <a:rPr lang="en-US" dirty="0" smtClean="0"/>
            <a:t>Physical Things</a:t>
          </a:r>
          <a:endParaRPr lang="en-US" dirty="0"/>
        </a:p>
      </dgm:t>
    </dgm:pt>
    <dgm:pt modelId="{A527A4C6-E609-894D-BA56-43C09B1596C8}" type="parTrans" cxnId="{A1485A74-1523-0A42-AD89-616131FC5F38}">
      <dgm:prSet/>
      <dgm:spPr/>
      <dgm:t>
        <a:bodyPr/>
        <a:lstStyle/>
        <a:p>
          <a:endParaRPr lang="en-US"/>
        </a:p>
      </dgm:t>
    </dgm:pt>
    <dgm:pt modelId="{D83C109B-742C-7747-997A-B83F35B34D98}" type="sibTrans" cxnId="{A1485A74-1523-0A42-AD89-616131FC5F38}">
      <dgm:prSet/>
      <dgm:spPr/>
      <dgm:t>
        <a:bodyPr/>
        <a:lstStyle/>
        <a:p>
          <a:endParaRPr lang="en-US"/>
        </a:p>
      </dgm:t>
    </dgm:pt>
    <dgm:pt modelId="{5A4F5A4F-6AD0-8E4B-BF26-D30B6FC866D0}">
      <dgm:prSet/>
      <dgm:spPr/>
      <dgm:t>
        <a:bodyPr/>
        <a:lstStyle/>
        <a:p>
          <a:r>
            <a:rPr lang="en-US" dirty="0" smtClean="0"/>
            <a:t>Extraction</a:t>
          </a:r>
          <a:endParaRPr lang="en-US" dirty="0"/>
        </a:p>
      </dgm:t>
    </dgm:pt>
    <dgm:pt modelId="{944C1143-8A35-2A41-95FD-FE6DEDF0E389}" type="parTrans" cxnId="{BDA3A0F0-C14D-E843-A3D3-448E65162B7C}">
      <dgm:prSet/>
      <dgm:spPr/>
      <dgm:t>
        <a:bodyPr/>
        <a:lstStyle/>
        <a:p>
          <a:endParaRPr lang="en-US"/>
        </a:p>
      </dgm:t>
    </dgm:pt>
    <dgm:pt modelId="{DFC0EBF1-7BBA-B74E-8A1C-2172D35BCA1B}" type="sibTrans" cxnId="{BDA3A0F0-C14D-E843-A3D3-448E65162B7C}">
      <dgm:prSet/>
      <dgm:spPr/>
      <dgm:t>
        <a:bodyPr/>
        <a:lstStyle/>
        <a:p>
          <a:endParaRPr lang="en-US"/>
        </a:p>
      </dgm:t>
    </dgm:pt>
    <dgm:pt modelId="{169F4F79-40D5-734C-B5E7-DD5536AF49DD}">
      <dgm:prSet/>
      <dgm:spPr/>
      <dgm:t>
        <a:bodyPr/>
        <a:lstStyle/>
        <a:p>
          <a:r>
            <a:rPr lang="en-US" dirty="0" smtClean="0"/>
            <a:t>Technology</a:t>
          </a:r>
          <a:endParaRPr lang="en-US" dirty="0"/>
        </a:p>
      </dgm:t>
    </dgm:pt>
    <dgm:pt modelId="{8C68AEC2-6B6B-8748-8741-065A8094C3F8}" type="parTrans" cxnId="{51A9DFEE-4732-8A4D-AABF-B5C4BA1ADA7D}">
      <dgm:prSet/>
      <dgm:spPr/>
      <dgm:t>
        <a:bodyPr/>
        <a:lstStyle/>
        <a:p>
          <a:endParaRPr lang="en-US"/>
        </a:p>
      </dgm:t>
    </dgm:pt>
    <dgm:pt modelId="{10A97E80-A246-BE4C-A17D-82B9D7333568}" type="sibTrans" cxnId="{51A9DFEE-4732-8A4D-AABF-B5C4BA1ADA7D}">
      <dgm:prSet/>
      <dgm:spPr/>
      <dgm:t>
        <a:bodyPr/>
        <a:lstStyle/>
        <a:p>
          <a:endParaRPr lang="en-US"/>
        </a:p>
      </dgm:t>
    </dgm:pt>
    <dgm:pt modelId="{5F2F4458-CCF3-BE47-9DED-E912BBF6A8F3}">
      <dgm:prSet/>
      <dgm:spPr/>
      <dgm:t>
        <a:bodyPr/>
        <a:lstStyle/>
        <a:p>
          <a:r>
            <a:rPr lang="en-US" dirty="0" smtClean="0"/>
            <a:t>Topographic structures </a:t>
          </a:r>
          <a:endParaRPr lang="en-US" dirty="0"/>
        </a:p>
      </dgm:t>
    </dgm:pt>
    <dgm:pt modelId="{F4410FDB-5105-7044-9923-1C08A444C2C4}" type="parTrans" cxnId="{8AAA51FB-5C69-DE4D-B196-A9B3A19F70B9}">
      <dgm:prSet/>
      <dgm:spPr/>
      <dgm:t>
        <a:bodyPr/>
        <a:lstStyle/>
        <a:p>
          <a:endParaRPr lang="en-US"/>
        </a:p>
      </dgm:t>
    </dgm:pt>
    <dgm:pt modelId="{E1A2ADB7-DDC1-CC45-9790-1FCD5FF80C48}" type="sibTrans" cxnId="{8AAA51FB-5C69-DE4D-B196-A9B3A19F70B9}">
      <dgm:prSet/>
      <dgm:spPr/>
      <dgm:t>
        <a:bodyPr/>
        <a:lstStyle/>
        <a:p>
          <a:endParaRPr lang="en-US"/>
        </a:p>
      </dgm:t>
    </dgm:pt>
    <dgm:pt modelId="{69E68D0E-38E6-4B49-B16C-C1B28BA1615C}">
      <dgm:prSet custT="1"/>
      <dgm:spPr/>
      <dgm:t>
        <a:bodyPr/>
        <a:lstStyle/>
        <a:p>
          <a:r>
            <a:rPr lang="en-US" sz="1400" dirty="0" err="1" smtClean="0"/>
            <a:t>Chaine</a:t>
          </a:r>
          <a:r>
            <a:rPr lang="en-US" sz="1400" dirty="0" smtClean="0"/>
            <a:t> </a:t>
          </a:r>
          <a:r>
            <a:rPr lang="en-US" sz="1400" dirty="0" err="1" smtClean="0"/>
            <a:t>operatoire</a:t>
          </a:r>
          <a:endParaRPr lang="en-US" sz="1400" dirty="0"/>
        </a:p>
      </dgm:t>
    </dgm:pt>
    <dgm:pt modelId="{895EBA09-E356-804C-BDCE-D6C3BED8E001}" type="parTrans" cxnId="{B878AA84-C833-1B45-A390-36BFA726ABA4}">
      <dgm:prSet/>
      <dgm:spPr/>
      <dgm:t>
        <a:bodyPr/>
        <a:lstStyle/>
        <a:p>
          <a:endParaRPr lang="en-US"/>
        </a:p>
      </dgm:t>
    </dgm:pt>
    <dgm:pt modelId="{F429E6CB-16DF-BD42-9AED-43A3838C8CBC}" type="sibTrans" cxnId="{B878AA84-C833-1B45-A390-36BFA726ABA4}">
      <dgm:prSet/>
      <dgm:spPr/>
      <dgm:t>
        <a:bodyPr/>
        <a:lstStyle/>
        <a:p>
          <a:endParaRPr lang="en-US"/>
        </a:p>
      </dgm:t>
    </dgm:pt>
    <dgm:pt modelId="{36BD5883-4B22-6F45-AC43-B443338F682B}">
      <dgm:prSet custT="1"/>
      <dgm:spPr/>
      <dgm:t>
        <a:bodyPr/>
        <a:lstStyle/>
        <a:p>
          <a:r>
            <a:rPr lang="en-US" sz="1400" dirty="0" smtClean="0"/>
            <a:t>Smelting</a:t>
          </a:r>
          <a:endParaRPr lang="en-US" sz="1400" dirty="0"/>
        </a:p>
      </dgm:t>
    </dgm:pt>
    <dgm:pt modelId="{5C29FAAC-835C-7349-8D0C-D93DC50178C5}" type="parTrans" cxnId="{B192E9DF-1CAB-7E43-8D33-42A0AD9C3A04}">
      <dgm:prSet/>
      <dgm:spPr/>
      <dgm:t>
        <a:bodyPr/>
        <a:lstStyle/>
        <a:p>
          <a:endParaRPr lang="en-US"/>
        </a:p>
      </dgm:t>
    </dgm:pt>
    <dgm:pt modelId="{4F6B1F4E-B5C9-564F-ADC2-3343FE6620E7}" type="sibTrans" cxnId="{B192E9DF-1CAB-7E43-8D33-42A0AD9C3A04}">
      <dgm:prSet/>
      <dgm:spPr/>
      <dgm:t>
        <a:bodyPr/>
        <a:lstStyle/>
        <a:p>
          <a:endParaRPr lang="en-US"/>
        </a:p>
      </dgm:t>
    </dgm:pt>
    <dgm:pt modelId="{F484CFCE-724C-0649-BBF8-D82675DC9326}">
      <dgm:prSet/>
      <dgm:spPr/>
      <dgm:t>
        <a:bodyPr/>
        <a:lstStyle/>
        <a:p>
          <a:r>
            <a:rPr lang="en-US" dirty="0" smtClean="0"/>
            <a:t>Material</a:t>
          </a:r>
          <a:endParaRPr lang="en-US" dirty="0"/>
        </a:p>
      </dgm:t>
    </dgm:pt>
    <dgm:pt modelId="{7AF144EC-4A87-ED48-A05C-48F2157D3EF0}" type="parTrans" cxnId="{CB875FC3-19E0-484F-A1D9-CF5451D07167}">
      <dgm:prSet/>
      <dgm:spPr/>
      <dgm:t>
        <a:bodyPr/>
        <a:lstStyle/>
        <a:p>
          <a:endParaRPr lang="en-US"/>
        </a:p>
      </dgm:t>
    </dgm:pt>
    <dgm:pt modelId="{86F00B83-E533-2741-873E-788B509D11B4}" type="sibTrans" cxnId="{CB875FC3-19E0-484F-A1D9-CF5451D07167}">
      <dgm:prSet/>
      <dgm:spPr/>
      <dgm:t>
        <a:bodyPr/>
        <a:lstStyle/>
        <a:p>
          <a:endParaRPr lang="en-US"/>
        </a:p>
      </dgm:t>
    </dgm:pt>
    <dgm:pt modelId="{E36DDEAD-6823-984E-845E-21C17DE7510F}">
      <dgm:prSet custT="1"/>
      <dgm:spPr/>
      <dgm:t>
        <a:bodyPr/>
        <a:lstStyle/>
        <a:p>
          <a:r>
            <a:rPr lang="en-US" sz="1400" dirty="0" smtClean="0"/>
            <a:t>Extraction</a:t>
          </a:r>
          <a:endParaRPr lang="en-US" sz="1400" dirty="0"/>
        </a:p>
      </dgm:t>
    </dgm:pt>
    <dgm:pt modelId="{F4D79268-BC96-D142-A413-6BFAF70E2F12}" type="parTrans" cxnId="{4B8C6F60-E5FE-CB4F-9B92-9681836241A2}">
      <dgm:prSet/>
      <dgm:spPr/>
      <dgm:t>
        <a:bodyPr/>
        <a:lstStyle/>
        <a:p>
          <a:endParaRPr lang="en-US"/>
        </a:p>
      </dgm:t>
    </dgm:pt>
    <dgm:pt modelId="{5A77E99F-D237-9E40-BE70-E59D782BD1CD}" type="sibTrans" cxnId="{4B8C6F60-E5FE-CB4F-9B92-9681836241A2}">
      <dgm:prSet/>
      <dgm:spPr/>
      <dgm:t>
        <a:bodyPr/>
        <a:lstStyle/>
        <a:p>
          <a:endParaRPr lang="en-US"/>
        </a:p>
      </dgm:t>
    </dgm:pt>
    <dgm:pt modelId="{BB4882D5-8C15-C444-B813-D666B316E9C9}">
      <dgm:prSet custT="1"/>
      <dgm:spPr/>
      <dgm:t>
        <a:bodyPr/>
        <a:lstStyle/>
        <a:p>
          <a:r>
            <a:rPr lang="en-US" sz="1400" dirty="0" err="1" smtClean="0"/>
            <a:t>Benefication</a:t>
          </a:r>
          <a:endParaRPr lang="en-US" sz="1400" dirty="0"/>
        </a:p>
      </dgm:t>
    </dgm:pt>
    <dgm:pt modelId="{01AFB212-7B4C-2D4B-9F85-38DDEC34F5DC}" type="parTrans" cxnId="{2B65EC9F-2234-6244-8CB3-F5641A0E8924}">
      <dgm:prSet/>
      <dgm:spPr/>
      <dgm:t>
        <a:bodyPr/>
        <a:lstStyle/>
        <a:p>
          <a:endParaRPr lang="en-US"/>
        </a:p>
      </dgm:t>
    </dgm:pt>
    <dgm:pt modelId="{EA23C69F-E989-AE48-9874-2D2A2DFD6ABA}" type="sibTrans" cxnId="{2B65EC9F-2234-6244-8CB3-F5641A0E8924}">
      <dgm:prSet/>
      <dgm:spPr/>
      <dgm:t>
        <a:bodyPr/>
        <a:lstStyle/>
        <a:p>
          <a:endParaRPr lang="en-US"/>
        </a:p>
      </dgm:t>
    </dgm:pt>
    <dgm:pt modelId="{9198C51F-D723-4D4A-A327-03C4297C1862}">
      <dgm:prSet/>
      <dgm:spPr/>
      <dgm:t>
        <a:bodyPr/>
        <a:lstStyle/>
        <a:p>
          <a:r>
            <a:rPr lang="en-US" dirty="0" smtClean="0"/>
            <a:t>concave</a:t>
          </a:r>
          <a:endParaRPr lang="en-US" dirty="0"/>
        </a:p>
      </dgm:t>
    </dgm:pt>
    <dgm:pt modelId="{E0F10148-0A34-324F-BDAF-D2BF32879304}" type="parTrans" cxnId="{AB4430DE-89DE-3D44-A3C7-75ED6C1AA6A3}">
      <dgm:prSet/>
      <dgm:spPr/>
      <dgm:t>
        <a:bodyPr/>
        <a:lstStyle/>
        <a:p>
          <a:endParaRPr lang="en-US"/>
        </a:p>
      </dgm:t>
    </dgm:pt>
    <dgm:pt modelId="{E437E035-FA0A-C246-BDC0-B85963E1C19A}" type="sibTrans" cxnId="{AB4430DE-89DE-3D44-A3C7-75ED6C1AA6A3}">
      <dgm:prSet/>
      <dgm:spPr/>
      <dgm:t>
        <a:bodyPr/>
        <a:lstStyle/>
        <a:p>
          <a:endParaRPr lang="en-US"/>
        </a:p>
      </dgm:t>
    </dgm:pt>
    <dgm:pt modelId="{65678FA8-8460-564B-98A7-BDF0A70F1828}">
      <dgm:prSet/>
      <dgm:spPr/>
      <dgm:t>
        <a:bodyPr/>
        <a:lstStyle/>
        <a:p>
          <a:r>
            <a:rPr lang="en-US" dirty="0" smtClean="0"/>
            <a:t>convex</a:t>
          </a:r>
          <a:endParaRPr lang="en-US" dirty="0"/>
        </a:p>
      </dgm:t>
    </dgm:pt>
    <dgm:pt modelId="{711812ED-378B-8D49-9A9B-B01378F0D88E}" type="parTrans" cxnId="{558E5ABA-0150-0B46-835C-4B56D17AB8EF}">
      <dgm:prSet/>
      <dgm:spPr/>
      <dgm:t>
        <a:bodyPr/>
        <a:lstStyle/>
        <a:p>
          <a:endParaRPr lang="en-US"/>
        </a:p>
      </dgm:t>
    </dgm:pt>
    <dgm:pt modelId="{CB0E4CFA-1173-0945-BDB9-1254415F0C2B}" type="sibTrans" cxnId="{558E5ABA-0150-0B46-835C-4B56D17AB8EF}">
      <dgm:prSet/>
      <dgm:spPr/>
      <dgm:t>
        <a:bodyPr/>
        <a:lstStyle/>
        <a:p>
          <a:endParaRPr lang="en-US"/>
        </a:p>
      </dgm:t>
    </dgm:pt>
    <dgm:pt modelId="{75024896-30DF-7740-AD0A-7462A0E11899}">
      <dgm:prSet/>
      <dgm:spPr/>
      <dgm:t>
        <a:bodyPr/>
        <a:lstStyle/>
        <a:p>
          <a:r>
            <a:rPr lang="en-US" dirty="0" smtClean="0"/>
            <a:t>CuFeS2</a:t>
          </a:r>
          <a:endParaRPr lang="en-US" dirty="0"/>
        </a:p>
      </dgm:t>
    </dgm:pt>
    <dgm:pt modelId="{05A90236-C029-F541-A6DF-9532294921F4}" type="parTrans" cxnId="{9470272D-03E8-1C4D-9674-26594FA6081B}">
      <dgm:prSet/>
      <dgm:spPr/>
      <dgm:t>
        <a:bodyPr/>
        <a:lstStyle/>
        <a:p>
          <a:endParaRPr lang="en-US"/>
        </a:p>
      </dgm:t>
    </dgm:pt>
    <dgm:pt modelId="{88632A25-ABFA-EA47-ACDA-A62E800FAF3B}" type="sibTrans" cxnId="{9470272D-03E8-1C4D-9674-26594FA6081B}">
      <dgm:prSet/>
      <dgm:spPr/>
      <dgm:t>
        <a:bodyPr/>
        <a:lstStyle/>
        <a:p>
          <a:endParaRPr lang="en-US"/>
        </a:p>
      </dgm:t>
    </dgm:pt>
    <dgm:pt modelId="{24671893-5647-F643-81BA-120368420562}">
      <dgm:prSet/>
      <dgm:spPr/>
      <dgm:t>
        <a:bodyPr/>
        <a:lstStyle/>
        <a:p>
          <a:r>
            <a:rPr lang="en-US" dirty="0" err="1" smtClean="0"/>
            <a:t>Benefication</a:t>
          </a:r>
          <a:endParaRPr lang="en-US" dirty="0"/>
        </a:p>
      </dgm:t>
    </dgm:pt>
    <dgm:pt modelId="{501E3FC1-09AE-324C-B881-F8A73C59A58B}" type="parTrans" cxnId="{76B2DB9D-2353-F24C-902A-F9DE01F70D4C}">
      <dgm:prSet/>
      <dgm:spPr/>
      <dgm:t>
        <a:bodyPr/>
        <a:lstStyle/>
        <a:p>
          <a:endParaRPr lang="en-US"/>
        </a:p>
      </dgm:t>
    </dgm:pt>
    <dgm:pt modelId="{A9C9B6AB-3A73-E148-A5B6-E857342A7C31}" type="sibTrans" cxnId="{76B2DB9D-2353-F24C-902A-F9DE01F70D4C}">
      <dgm:prSet/>
      <dgm:spPr/>
      <dgm:t>
        <a:bodyPr/>
        <a:lstStyle/>
        <a:p>
          <a:endParaRPr lang="en-US"/>
        </a:p>
      </dgm:t>
    </dgm:pt>
    <dgm:pt modelId="{194A5E6F-361E-154A-B000-935C7263EFF9}">
      <dgm:prSet/>
      <dgm:spPr/>
      <dgm:t>
        <a:bodyPr/>
        <a:lstStyle/>
        <a:p>
          <a:r>
            <a:rPr lang="en-US" dirty="0" smtClean="0"/>
            <a:t>Smelting</a:t>
          </a:r>
          <a:endParaRPr lang="en-US" dirty="0"/>
        </a:p>
      </dgm:t>
    </dgm:pt>
    <dgm:pt modelId="{959DBA87-18B1-D94E-B468-C921ACC86C0A}" type="parTrans" cxnId="{568C0D9F-6674-7D41-851D-2E9D1F966618}">
      <dgm:prSet/>
      <dgm:spPr/>
      <dgm:t>
        <a:bodyPr/>
        <a:lstStyle/>
        <a:p>
          <a:endParaRPr lang="en-US"/>
        </a:p>
      </dgm:t>
    </dgm:pt>
    <dgm:pt modelId="{73EA48EE-4B5D-124A-ACCC-00E32A676380}" type="sibTrans" cxnId="{568C0D9F-6674-7D41-851D-2E9D1F966618}">
      <dgm:prSet/>
      <dgm:spPr/>
      <dgm:t>
        <a:bodyPr/>
        <a:lstStyle/>
        <a:p>
          <a:endParaRPr lang="en-US"/>
        </a:p>
      </dgm:t>
    </dgm:pt>
    <dgm:pt modelId="{C39B7928-0A2D-E848-B0A3-44703B01DE6D}">
      <dgm:prSet/>
      <dgm:spPr/>
      <dgm:t>
        <a:bodyPr/>
        <a:lstStyle/>
        <a:p>
          <a:r>
            <a:rPr lang="en-US" dirty="0" smtClean="0"/>
            <a:t>fire setting</a:t>
          </a:r>
          <a:endParaRPr lang="en-US" dirty="0"/>
        </a:p>
      </dgm:t>
    </dgm:pt>
    <dgm:pt modelId="{45549174-D07C-5B4B-A4EA-7B85298677F2}" type="parTrans" cxnId="{E96C2447-8B98-DA44-A69E-E91931CA23B8}">
      <dgm:prSet/>
      <dgm:spPr/>
      <dgm:t>
        <a:bodyPr/>
        <a:lstStyle/>
        <a:p>
          <a:endParaRPr lang="en-US"/>
        </a:p>
      </dgm:t>
    </dgm:pt>
    <dgm:pt modelId="{A1AA7E49-9C75-C34F-94C5-D9EEA4DEE9AE}" type="sibTrans" cxnId="{E96C2447-8B98-DA44-A69E-E91931CA23B8}">
      <dgm:prSet/>
      <dgm:spPr/>
      <dgm:t>
        <a:bodyPr/>
        <a:lstStyle/>
        <a:p>
          <a:endParaRPr lang="en-US"/>
        </a:p>
      </dgm:t>
    </dgm:pt>
    <dgm:pt modelId="{FBF6CBE7-1649-1546-A23F-8D4E1C540DFF}">
      <dgm:prSet/>
      <dgm:spPr/>
      <dgm:t>
        <a:bodyPr/>
        <a:lstStyle/>
        <a:p>
          <a:r>
            <a:rPr lang="en-US" dirty="0" smtClean="0"/>
            <a:t>washing</a:t>
          </a:r>
          <a:endParaRPr lang="en-US" dirty="0"/>
        </a:p>
      </dgm:t>
    </dgm:pt>
    <dgm:pt modelId="{9577AE19-2D81-E948-9B91-BE8F00A4612C}" type="parTrans" cxnId="{7DD3544A-6B95-7A4E-973B-8EB14CB7F4D4}">
      <dgm:prSet/>
      <dgm:spPr/>
      <dgm:t>
        <a:bodyPr/>
        <a:lstStyle/>
        <a:p>
          <a:endParaRPr lang="en-US"/>
        </a:p>
      </dgm:t>
    </dgm:pt>
    <dgm:pt modelId="{7EA88B24-C2FF-FF47-B485-56461E1C5011}" type="sibTrans" cxnId="{7DD3544A-6B95-7A4E-973B-8EB14CB7F4D4}">
      <dgm:prSet/>
      <dgm:spPr/>
      <dgm:t>
        <a:bodyPr/>
        <a:lstStyle/>
        <a:p>
          <a:endParaRPr lang="en-US"/>
        </a:p>
      </dgm:t>
    </dgm:pt>
    <dgm:pt modelId="{528258A0-5332-6E44-903F-678DEABBFD08}">
      <dgm:prSet/>
      <dgm:spPr/>
      <dgm:t>
        <a:bodyPr/>
        <a:lstStyle/>
        <a:p>
          <a:r>
            <a:rPr lang="en-US" dirty="0" smtClean="0"/>
            <a:t>crushing</a:t>
          </a:r>
          <a:endParaRPr lang="en-US" dirty="0"/>
        </a:p>
      </dgm:t>
    </dgm:pt>
    <dgm:pt modelId="{8AE7E980-D2C4-E048-9C39-2E8391390965}" type="parTrans" cxnId="{AAC0F76C-90D2-6043-864D-B8DB9E31BEC9}">
      <dgm:prSet/>
      <dgm:spPr/>
      <dgm:t>
        <a:bodyPr/>
        <a:lstStyle/>
        <a:p>
          <a:endParaRPr lang="en-US"/>
        </a:p>
      </dgm:t>
    </dgm:pt>
    <dgm:pt modelId="{9715AE30-1656-994C-AC7E-2E9DDBA87591}" type="sibTrans" cxnId="{AAC0F76C-90D2-6043-864D-B8DB9E31BEC9}">
      <dgm:prSet/>
      <dgm:spPr/>
      <dgm:t>
        <a:bodyPr/>
        <a:lstStyle/>
        <a:p>
          <a:endParaRPr lang="en-US"/>
        </a:p>
      </dgm:t>
    </dgm:pt>
    <dgm:pt modelId="{D3B240EB-C178-664C-8A13-0D205B9A89DA}">
      <dgm:prSet phldrT="[Text]"/>
      <dgm:spPr/>
      <dgm:t>
        <a:bodyPr/>
        <a:lstStyle/>
        <a:p>
          <a:r>
            <a:rPr lang="en-US" dirty="0" err="1" smtClean="0"/>
            <a:t>Chaine</a:t>
          </a:r>
          <a:r>
            <a:rPr lang="en-US" dirty="0" smtClean="0"/>
            <a:t> </a:t>
          </a:r>
          <a:r>
            <a:rPr lang="en-US" dirty="0" err="1" smtClean="0"/>
            <a:t>operatoire</a:t>
          </a:r>
          <a:endParaRPr lang="en-US" dirty="0"/>
        </a:p>
      </dgm:t>
    </dgm:pt>
    <dgm:pt modelId="{4FFBE2B7-82A5-6341-8D3C-7916B6103530}" type="parTrans" cxnId="{BB361599-1764-5440-B91D-F22B5B25950C}">
      <dgm:prSet/>
      <dgm:spPr/>
      <dgm:t>
        <a:bodyPr/>
        <a:lstStyle/>
        <a:p>
          <a:endParaRPr lang="en-US"/>
        </a:p>
      </dgm:t>
    </dgm:pt>
    <dgm:pt modelId="{A3E11C9C-11A5-4B4F-B2BD-CE55FAB79826}" type="sibTrans" cxnId="{BB361599-1764-5440-B91D-F22B5B25950C}">
      <dgm:prSet/>
      <dgm:spPr/>
      <dgm:t>
        <a:bodyPr/>
        <a:lstStyle/>
        <a:p>
          <a:endParaRPr lang="en-US"/>
        </a:p>
      </dgm:t>
    </dgm:pt>
    <dgm:pt modelId="{C222AF5E-586A-0F4C-9DFB-F23DE12C76DD}">
      <dgm:prSet phldrT="[Text]"/>
      <dgm:spPr/>
      <dgm:t>
        <a:bodyPr/>
        <a:lstStyle/>
        <a:p>
          <a:r>
            <a:rPr lang="en-US" dirty="0" smtClean="0"/>
            <a:t>Experiments</a:t>
          </a:r>
          <a:endParaRPr lang="en-US" dirty="0"/>
        </a:p>
      </dgm:t>
    </dgm:pt>
    <dgm:pt modelId="{4902A935-3DD0-5E4D-88BA-AF61F0C66C83}" type="parTrans" cxnId="{21A6C629-056E-4142-A265-BE179131302B}">
      <dgm:prSet/>
      <dgm:spPr/>
      <dgm:t>
        <a:bodyPr/>
        <a:lstStyle/>
        <a:p>
          <a:endParaRPr lang="en-US"/>
        </a:p>
      </dgm:t>
    </dgm:pt>
    <dgm:pt modelId="{0DCF62F1-F9A1-F14D-8250-351FC176F51D}" type="sibTrans" cxnId="{21A6C629-056E-4142-A265-BE179131302B}">
      <dgm:prSet/>
      <dgm:spPr/>
      <dgm:t>
        <a:bodyPr/>
        <a:lstStyle/>
        <a:p>
          <a:endParaRPr lang="en-US"/>
        </a:p>
      </dgm:t>
    </dgm:pt>
    <dgm:pt modelId="{E30E2EE5-B2B3-ED47-969B-39FF2FBA0DA9}">
      <dgm:prSet phldrT="[Text]"/>
      <dgm:spPr/>
      <dgm:t>
        <a:bodyPr/>
        <a:lstStyle/>
        <a:p>
          <a:r>
            <a:rPr lang="en-US" dirty="0" smtClean="0"/>
            <a:t>Extraction</a:t>
          </a:r>
          <a:endParaRPr lang="en-US" dirty="0"/>
        </a:p>
      </dgm:t>
    </dgm:pt>
    <dgm:pt modelId="{1A3664B5-D9C9-194E-97AF-79F1E52CA316}" type="parTrans" cxnId="{53BEA2B8-E49E-AD42-941F-E7492C6B58DA}">
      <dgm:prSet/>
      <dgm:spPr/>
      <dgm:t>
        <a:bodyPr/>
        <a:lstStyle/>
        <a:p>
          <a:endParaRPr lang="en-US"/>
        </a:p>
      </dgm:t>
    </dgm:pt>
    <dgm:pt modelId="{E15BC89D-7E11-8E4C-A843-87B14022B70A}" type="sibTrans" cxnId="{53BEA2B8-E49E-AD42-941F-E7492C6B58DA}">
      <dgm:prSet/>
      <dgm:spPr/>
      <dgm:t>
        <a:bodyPr/>
        <a:lstStyle/>
        <a:p>
          <a:endParaRPr lang="en-US"/>
        </a:p>
      </dgm:t>
    </dgm:pt>
    <dgm:pt modelId="{62D423F3-EC29-E14D-A29B-110238A99621}">
      <dgm:prSet/>
      <dgm:spPr/>
      <dgm:t>
        <a:bodyPr/>
        <a:lstStyle/>
        <a:p>
          <a:r>
            <a:rPr lang="en-US" dirty="0" err="1" smtClean="0"/>
            <a:t>Benefication</a:t>
          </a:r>
          <a:endParaRPr lang="en-US" dirty="0"/>
        </a:p>
      </dgm:t>
    </dgm:pt>
    <dgm:pt modelId="{4A1FC327-14C7-B346-B787-E46265920161}" type="parTrans" cxnId="{C0E4FBFF-BA6D-D943-B62D-A56C1F349CF6}">
      <dgm:prSet/>
      <dgm:spPr/>
      <dgm:t>
        <a:bodyPr/>
        <a:lstStyle/>
        <a:p>
          <a:endParaRPr lang="en-US"/>
        </a:p>
      </dgm:t>
    </dgm:pt>
    <dgm:pt modelId="{3F4B607C-7849-DC4E-963B-946D676DB6B3}" type="sibTrans" cxnId="{C0E4FBFF-BA6D-D943-B62D-A56C1F349CF6}">
      <dgm:prSet/>
      <dgm:spPr/>
      <dgm:t>
        <a:bodyPr/>
        <a:lstStyle/>
        <a:p>
          <a:endParaRPr lang="en-US"/>
        </a:p>
      </dgm:t>
    </dgm:pt>
    <dgm:pt modelId="{F86BB135-45FC-E540-AFD8-92E02978BEBE}">
      <dgm:prSet/>
      <dgm:spPr/>
      <dgm:t>
        <a:bodyPr/>
        <a:lstStyle/>
        <a:p>
          <a:r>
            <a:rPr lang="en-US" dirty="0" smtClean="0"/>
            <a:t>Smelting</a:t>
          </a:r>
          <a:endParaRPr lang="en-US" dirty="0"/>
        </a:p>
      </dgm:t>
    </dgm:pt>
    <dgm:pt modelId="{35F4A8C0-E9D2-4946-99B9-C31C937506ED}" type="parTrans" cxnId="{4E01866F-EA31-B246-8DD2-68D49DD1918F}">
      <dgm:prSet/>
      <dgm:spPr/>
      <dgm:t>
        <a:bodyPr/>
        <a:lstStyle/>
        <a:p>
          <a:endParaRPr lang="en-US"/>
        </a:p>
      </dgm:t>
    </dgm:pt>
    <dgm:pt modelId="{4E7165A5-04E3-DB40-9C2B-324094CDC5EA}" type="sibTrans" cxnId="{4E01866F-EA31-B246-8DD2-68D49DD1918F}">
      <dgm:prSet/>
      <dgm:spPr/>
      <dgm:t>
        <a:bodyPr/>
        <a:lstStyle/>
        <a:p>
          <a:endParaRPr lang="en-US"/>
        </a:p>
      </dgm:t>
    </dgm:pt>
    <dgm:pt modelId="{5B82D33A-4A4E-5E4A-A230-3DAEA6C6085E}">
      <dgm:prSet custT="1"/>
      <dgm:spPr/>
      <dgm:t>
        <a:bodyPr/>
        <a:lstStyle/>
        <a:p>
          <a:r>
            <a:rPr lang="en-US" sz="1400" dirty="0" smtClean="0"/>
            <a:t>Furnace</a:t>
          </a:r>
        </a:p>
        <a:p>
          <a:r>
            <a:rPr lang="en-US" sz="1400" dirty="0" smtClean="0"/>
            <a:t>Roasting bed</a:t>
          </a:r>
          <a:endParaRPr lang="en-US" sz="1400" dirty="0"/>
        </a:p>
      </dgm:t>
    </dgm:pt>
    <dgm:pt modelId="{BAE1E028-A05B-CD4D-8A1D-0F9EDDABC549}" type="parTrans" cxnId="{8D69FD34-C562-3647-8F41-BC9B3C777690}">
      <dgm:prSet/>
      <dgm:spPr/>
      <dgm:t>
        <a:bodyPr/>
        <a:lstStyle/>
        <a:p>
          <a:endParaRPr lang="en-US"/>
        </a:p>
      </dgm:t>
    </dgm:pt>
    <dgm:pt modelId="{69AE259B-ADD3-134E-A64F-76EE8898EED8}" type="sibTrans" cxnId="{8D69FD34-C562-3647-8F41-BC9B3C777690}">
      <dgm:prSet/>
      <dgm:spPr/>
      <dgm:t>
        <a:bodyPr/>
        <a:lstStyle/>
        <a:p>
          <a:endParaRPr lang="en-US"/>
        </a:p>
      </dgm:t>
    </dgm:pt>
    <dgm:pt modelId="{EC3FA4F8-3EE2-8048-A799-9620B3C13F36}" type="pres">
      <dgm:prSet presAssocID="{DE5D3095-B75C-0F4D-9818-95B297B635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4B68FBA-2303-1B45-BFCF-61AC0DD97682}" type="pres">
      <dgm:prSet presAssocID="{69E47B97-ABDE-2A4A-B11A-2144BED9A65E}" presName="root" presStyleCnt="0"/>
      <dgm:spPr/>
    </dgm:pt>
    <dgm:pt modelId="{81ABDD5A-9FF7-2249-B7D2-D2023096373F}" type="pres">
      <dgm:prSet presAssocID="{69E47B97-ABDE-2A4A-B11A-2144BED9A65E}" presName="rootComposite" presStyleCnt="0"/>
      <dgm:spPr/>
    </dgm:pt>
    <dgm:pt modelId="{95F4AA64-31CE-B443-BCE0-6E559CB8F459}" type="pres">
      <dgm:prSet presAssocID="{69E47B97-ABDE-2A4A-B11A-2144BED9A65E}" presName="rootText" presStyleLbl="node1" presStyleIdx="0" presStyleCnt="3"/>
      <dgm:spPr/>
      <dgm:t>
        <a:bodyPr/>
        <a:lstStyle/>
        <a:p>
          <a:endParaRPr lang="en-US"/>
        </a:p>
      </dgm:t>
    </dgm:pt>
    <dgm:pt modelId="{FDFEBE1A-2069-2A43-9495-CBA5221F62F2}" type="pres">
      <dgm:prSet presAssocID="{69E47B97-ABDE-2A4A-B11A-2144BED9A65E}" presName="rootConnector" presStyleLbl="node1" presStyleIdx="0" presStyleCnt="3"/>
      <dgm:spPr/>
      <dgm:t>
        <a:bodyPr/>
        <a:lstStyle/>
        <a:p>
          <a:endParaRPr lang="en-US"/>
        </a:p>
      </dgm:t>
    </dgm:pt>
    <dgm:pt modelId="{B88E0FF3-BF36-494D-8CEB-0C04F20004B8}" type="pres">
      <dgm:prSet presAssocID="{69E47B97-ABDE-2A4A-B11A-2144BED9A65E}" presName="childShape" presStyleCnt="0"/>
      <dgm:spPr/>
    </dgm:pt>
    <dgm:pt modelId="{9B26C812-50AC-A444-B71D-3FF17F2C3AFB}" type="pres">
      <dgm:prSet presAssocID="{4FFBE2B7-82A5-6341-8D3C-7916B6103530}" presName="Name13" presStyleLbl="parChTrans1D2" presStyleIdx="0" presStyleCnt="8"/>
      <dgm:spPr/>
      <dgm:t>
        <a:bodyPr/>
        <a:lstStyle/>
        <a:p>
          <a:endParaRPr lang="en-US"/>
        </a:p>
      </dgm:t>
    </dgm:pt>
    <dgm:pt modelId="{04AB5875-EF41-9B44-9644-E97390A487A3}" type="pres">
      <dgm:prSet presAssocID="{D3B240EB-C178-664C-8A13-0D205B9A89DA}" presName="childText" presStyleLbl="bgAcc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CD82A4-20FD-3D48-9786-4E7218AAB02B}" type="pres">
      <dgm:prSet presAssocID="{4902A935-3DD0-5E4D-88BA-AF61F0C66C83}" presName="Name13" presStyleLbl="parChTrans1D2" presStyleIdx="1" presStyleCnt="8"/>
      <dgm:spPr/>
      <dgm:t>
        <a:bodyPr/>
        <a:lstStyle/>
        <a:p>
          <a:endParaRPr lang="en-US"/>
        </a:p>
      </dgm:t>
    </dgm:pt>
    <dgm:pt modelId="{5B7BF75C-4DFA-1A4C-8B85-B2C7A56CCE4C}" type="pres">
      <dgm:prSet presAssocID="{C222AF5E-586A-0F4C-9DFB-F23DE12C76DD}" presName="childText" presStyleLbl="bgAcc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C110C-4277-D142-BC80-4F8F0B485D77}" type="pres">
      <dgm:prSet presAssocID="{F1FFE881-A92F-6644-B936-8C937052C223}" presName="root" presStyleCnt="0"/>
      <dgm:spPr/>
    </dgm:pt>
    <dgm:pt modelId="{3EC94F0B-8AB7-6141-BC23-A90F5CE4D958}" type="pres">
      <dgm:prSet presAssocID="{F1FFE881-A92F-6644-B936-8C937052C223}" presName="rootComposite" presStyleCnt="0"/>
      <dgm:spPr/>
    </dgm:pt>
    <dgm:pt modelId="{E0CD9BD9-8ADB-2649-ADB6-E28CFBD70F55}" type="pres">
      <dgm:prSet presAssocID="{F1FFE881-A92F-6644-B936-8C937052C223}" presName="rootText" presStyleLbl="node1" presStyleIdx="1" presStyleCnt="3"/>
      <dgm:spPr/>
      <dgm:t>
        <a:bodyPr/>
        <a:lstStyle/>
        <a:p>
          <a:endParaRPr lang="en-US"/>
        </a:p>
      </dgm:t>
    </dgm:pt>
    <dgm:pt modelId="{3BA30FC2-109E-6845-B2C0-80F3953C9358}" type="pres">
      <dgm:prSet presAssocID="{F1FFE881-A92F-6644-B936-8C937052C223}" presName="rootConnector" presStyleLbl="node1" presStyleIdx="1" presStyleCnt="3"/>
      <dgm:spPr/>
      <dgm:t>
        <a:bodyPr/>
        <a:lstStyle/>
        <a:p>
          <a:endParaRPr lang="en-US"/>
        </a:p>
      </dgm:t>
    </dgm:pt>
    <dgm:pt modelId="{99246C0A-20C6-124A-B81D-B9DFDCEF02CF}" type="pres">
      <dgm:prSet presAssocID="{F1FFE881-A92F-6644-B936-8C937052C223}" presName="childShape" presStyleCnt="0"/>
      <dgm:spPr/>
    </dgm:pt>
    <dgm:pt modelId="{DF8B200C-F1A6-2347-8E76-4FBD08929BC6}" type="pres">
      <dgm:prSet presAssocID="{F4410FDB-5105-7044-9923-1C08A444C2C4}" presName="Name13" presStyleLbl="parChTrans1D2" presStyleIdx="2" presStyleCnt="8"/>
      <dgm:spPr/>
      <dgm:t>
        <a:bodyPr/>
        <a:lstStyle/>
        <a:p>
          <a:endParaRPr lang="en-US"/>
        </a:p>
      </dgm:t>
    </dgm:pt>
    <dgm:pt modelId="{480C0C47-2524-B545-8FCE-6CFB440493BC}" type="pres">
      <dgm:prSet presAssocID="{5F2F4458-CCF3-BE47-9DED-E912BBF6A8F3}" presName="childText" presStyleLbl="bgAcc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E51385-FE39-544F-887E-413ACA59055E}" type="pres">
      <dgm:prSet presAssocID="{895EBA09-E356-804C-BDCE-D6C3BED8E001}" presName="Name13" presStyleLbl="parChTrans1D2" presStyleIdx="3" presStyleCnt="8"/>
      <dgm:spPr/>
      <dgm:t>
        <a:bodyPr/>
        <a:lstStyle/>
        <a:p>
          <a:endParaRPr lang="en-US"/>
        </a:p>
      </dgm:t>
    </dgm:pt>
    <dgm:pt modelId="{7867AD3D-18D1-A04F-9D0E-391246ED769B}" type="pres">
      <dgm:prSet presAssocID="{69E68D0E-38E6-4B49-B16C-C1B28BA1615C}" presName="childText" presStyleLbl="bgAcc1" presStyleIdx="3" presStyleCnt="8" custScaleY="1373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B101E8-B31B-7D45-B753-50CE66743CEB}" type="pres">
      <dgm:prSet presAssocID="{7AF144EC-4A87-ED48-A05C-48F2157D3EF0}" presName="Name13" presStyleLbl="parChTrans1D2" presStyleIdx="4" presStyleCnt="8"/>
      <dgm:spPr/>
      <dgm:t>
        <a:bodyPr/>
        <a:lstStyle/>
        <a:p>
          <a:endParaRPr lang="en-US"/>
        </a:p>
      </dgm:t>
    </dgm:pt>
    <dgm:pt modelId="{8FB986A8-97F7-0646-ABC5-9C3F58DCD820}" type="pres">
      <dgm:prSet presAssocID="{F484CFCE-724C-0649-BBF8-D82675DC9326}" presName="childText" presStyleLbl="bgAcc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B48EF3-B655-D74A-A1E7-5074B1BD573A}" type="pres">
      <dgm:prSet presAssocID="{169F4F79-40D5-734C-B5E7-DD5536AF49DD}" presName="root" presStyleCnt="0"/>
      <dgm:spPr/>
    </dgm:pt>
    <dgm:pt modelId="{38B32EB5-9222-3144-BCF5-83D54EB8879D}" type="pres">
      <dgm:prSet presAssocID="{169F4F79-40D5-734C-B5E7-DD5536AF49DD}" presName="rootComposite" presStyleCnt="0"/>
      <dgm:spPr/>
    </dgm:pt>
    <dgm:pt modelId="{90B877E7-BBAB-F94B-A613-15FC3875E2D3}" type="pres">
      <dgm:prSet presAssocID="{169F4F79-40D5-734C-B5E7-DD5536AF49DD}" presName="rootText" presStyleLbl="node1" presStyleIdx="2" presStyleCnt="3"/>
      <dgm:spPr/>
      <dgm:t>
        <a:bodyPr/>
        <a:lstStyle/>
        <a:p>
          <a:endParaRPr lang="en-US"/>
        </a:p>
      </dgm:t>
    </dgm:pt>
    <dgm:pt modelId="{9EA1DC43-3133-DE4F-86C5-C5E0493D6F9E}" type="pres">
      <dgm:prSet presAssocID="{169F4F79-40D5-734C-B5E7-DD5536AF49DD}" presName="rootConnector" presStyleLbl="node1" presStyleIdx="2" presStyleCnt="3"/>
      <dgm:spPr/>
      <dgm:t>
        <a:bodyPr/>
        <a:lstStyle/>
        <a:p>
          <a:endParaRPr lang="en-US"/>
        </a:p>
      </dgm:t>
    </dgm:pt>
    <dgm:pt modelId="{0061812D-0563-4C49-84BC-8FAEE6FA5DC0}" type="pres">
      <dgm:prSet presAssocID="{169F4F79-40D5-734C-B5E7-DD5536AF49DD}" presName="childShape" presStyleCnt="0"/>
      <dgm:spPr/>
    </dgm:pt>
    <dgm:pt modelId="{1AFE12AF-A97F-0C45-BB4C-C0A931AD983A}" type="pres">
      <dgm:prSet presAssocID="{944C1143-8A35-2A41-95FD-FE6DEDF0E389}" presName="Name13" presStyleLbl="parChTrans1D2" presStyleIdx="5" presStyleCnt="8"/>
      <dgm:spPr/>
      <dgm:t>
        <a:bodyPr/>
        <a:lstStyle/>
        <a:p>
          <a:endParaRPr lang="en-US"/>
        </a:p>
      </dgm:t>
    </dgm:pt>
    <dgm:pt modelId="{1441F973-7426-D54B-9B27-972C68FDE575}" type="pres">
      <dgm:prSet presAssocID="{5A4F5A4F-6AD0-8E4B-BF26-D30B6FC866D0}" presName="childText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E8C4F-6F63-044C-BE46-59E408AB70DB}" type="pres">
      <dgm:prSet presAssocID="{501E3FC1-09AE-324C-B881-F8A73C59A58B}" presName="Name13" presStyleLbl="parChTrans1D2" presStyleIdx="6" presStyleCnt="8"/>
      <dgm:spPr/>
      <dgm:t>
        <a:bodyPr/>
        <a:lstStyle/>
        <a:p>
          <a:endParaRPr lang="en-US"/>
        </a:p>
      </dgm:t>
    </dgm:pt>
    <dgm:pt modelId="{D5F7B465-AF12-CD40-9836-3F9810A0228A}" type="pres">
      <dgm:prSet presAssocID="{24671893-5647-F643-81BA-120368420562}" presName="childText" presStyleLbl="bgAcc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02EEC9-E739-D349-BC6E-27D2B450B49B}" type="pres">
      <dgm:prSet presAssocID="{959DBA87-18B1-D94E-B468-C921ACC86C0A}" presName="Name13" presStyleLbl="parChTrans1D2" presStyleIdx="7" presStyleCnt="8"/>
      <dgm:spPr/>
      <dgm:t>
        <a:bodyPr/>
        <a:lstStyle/>
        <a:p>
          <a:endParaRPr lang="en-US"/>
        </a:p>
      </dgm:t>
    </dgm:pt>
    <dgm:pt modelId="{204B6606-403F-DA45-B3AC-8D17257A4339}" type="pres">
      <dgm:prSet presAssocID="{194A5E6F-361E-154A-B000-935C7263EFF9}" presName="childText" presStyleLbl="bgAcc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E9350C-4A75-D248-8328-DBB69859AE79}" type="presOf" srcId="{F484CFCE-724C-0649-BBF8-D82675DC9326}" destId="{8FB986A8-97F7-0646-ABC5-9C3F58DCD820}" srcOrd="0" destOrd="0" presId="urn:microsoft.com/office/officeart/2005/8/layout/hierarchy3"/>
    <dgm:cxn modelId="{657260C3-EEA6-6741-8E38-EBCE5AF3D00C}" type="presOf" srcId="{194A5E6F-361E-154A-B000-935C7263EFF9}" destId="{204B6606-403F-DA45-B3AC-8D17257A4339}" srcOrd="0" destOrd="0" presId="urn:microsoft.com/office/officeart/2005/8/layout/hierarchy3"/>
    <dgm:cxn modelId="{835717FF-17BD-6440-BCCE-B6852C648F0B}" type="presOf" srcId="{65678FA8-8460-564B-98A7-BDF0A70F1828}" destId="{480C0C47-2524-B545-8FCE-6CFB440493BC}" srcOrd="0" destOrd="2" presId="urn:microsoft.com/office/officeart/2005/8/layout/hierarchy3"/>
    <dgm:cxn modelId="{BC48D4B8-29C5-E043-BDD7-C089032871E4}" type="presOf" srcId="{69E47B97-ABDE-2A4A-B11A-2144BED9A65E}" destId="{FDFEBE1A-2069-2A43-9495-CBA5221F62F2}" srcOrd="1" destOrd="0" presId="urn:microsoft.com/office/officeart/2005/8/layout/hierarchy3"/>
    <dgm:cxn modelId="{21A6C629-056E-4142-A265-BE179131302B}" srcId="{69E47B97-ABDE-2A4A-B11A-2144BED9A65E}" destId="{C222AF5E-586A-0F4C-9DFB-F23DE12C76DD}" srcOrd="1" destOrd="0" parTransId="{4902A935-3DD0-5E4D-88BA-AF61F0C66C83}" sibTransId="{0DCF62F1-F9A1-F14D-8250-351FC176F51D}"/>
    <dgm:cxn modelId="{2AC79836-C170-BE41-8DB4-D54B644A61F8}" type="presOf" srcId="{5F2F4458-CCF3-BE47-9DED-E912BBF6A8F3}" destId="{480C0C47-2524-B545-8FCE-6CFB440493BC}" srcOrd="0" destOrd="0" presId="urn:microsoft.com/office/officeart/2005/8/layout/hierarchy3"/>
    <dgm:cxn modelId="{1A54F5DF-9ADA-5C45-A9F5-1B03647C1714}" type="presOf" srcId="{169F4F79-40D5-734C-B5E7-DD5536AF49DD}" destId="{90B877E7-BBAB-F94B-A613-15FC3875E2D3}" srcOrd="0" destOrd="0" presId="urn:microsoft.com/office/officeart/2005/8/layout/hierarchy3"/>
    <dgm:cxn modelId="{16B15894-1881-A34D-ACF2-774B5B6B8591}" type="presOf" srcId="{169F4F79-40D5-734C-B5E7-DD5536AF49DD}" destId="{9EA1DC43-3133-DE4F-86C5-C5E0493D6F9E}" srcOrd="1" destOrd="0" presId="urn:microsoft.com/office/officeart/2005/8/layout/hierarchy3"/>
    <dgm:cxn modelId="{62B075AC-A29C-8845-8437-A41C709DF115}" type="presOf" srcId="{69E68D0E-38E6-4B49-B16C-C1B28BA1615C}" destId="{7867AD3D-18D1-A04F-9D0E-391246ED769B}" srcOrd="0" destOrd="0" presId="urn:microsoft.com/office/officeart/2005/8/layout/hierarchy3"/>
    <dgm:cxn modelId="{71AE3A37-D334-CD4D-B1D3-DA18CE316B67}" type="presOf" srcId="{959DBA87-18B1-D94E-B468-C921ACC86C0A}" destId="{B002EEC9-E739-D349-BC6E-27D2B450B49B}" srcOrd="0" destOrd="0" presId="urn:microsoft.com/office/officeart/2005/8/layout/hierarchy3"/>
    <dgm:cxn modelId="{8AAA51FB-5C69-DE4D-B196-A9B3A19F70B9}" srcId="{F1FFE881-A92F-6644-B936-8C937052C223}" destId="{5F2F4458-CCF3-BE47-9DED-E912BBF6A8F3}" srcOrd="0" destOrd="0" parTransId="{F4410FDB-5105-7044-9923-1C08A444C2C4}" sibTransId="{E1A2ADB7-DDC1-CC45-9790-1FCD5FF80C48}"/>
    <dgm:cxn modelId="{2A86A526-43A1-4F44-B04A-887A9761C901}" type="presOf" srcId="{62D423F3-EC29-E14D-A29B-110238A99621}" destId="{04AB5875-EF41-9B44-9644-E97390A487A3}" srcOrd="0" destOrd="2" presId="urn:microsoft.com/office/officeart/2005/8/layout/hierarchy3"/>
    <dgm:cxn modelId="{3A768C5A-A54C-0D45-8FA7-E4AF6FB797FA}" type="presOf" srcId="{5A4F5A4F-6AD0-8E4B-BF26-D30B6FC866D0}" destId="{1441F973-7426-D54B-9B27-972C68FDE575}" srcOrd="0" destOrd="0" presId="urn:microsoft.com/office/officeart/2005/8/layout/hierarchy3"/>
    <dgm:cxn modelId="{A1485A74-1523-0A42-AD89-616131FC5F38}" srcId="{DE5D3095-B75C-0F4D-9818-95B297B635C6}" destId="{F1FFE881-A92F-6644-B936-8C937052C223}" srcOrd="1" destOrd="0" parTransId="{A527A4C6-E609-894D-BA56-43C09B1596C8}" sibTransId="{D83C109B-742C-7747-997A-B83F35B34D98}"/>
    <dgm:cxn modelId="{2F91BDE5-4178-2343-A8D9-6B8443FBC34C}" type="presOf" srcId="{F86BB135-45FC-E540-AFD8-92E02978BEBE}" destId="{04AB5875-EF41-9B44-9644-E97390A487A3}" srcOrd="0" destOrd="3" presId="urn:microsoft.com/office/officeart/2005/8/layout/hierarchy3"/>
    <dgm:cxn modelId="{C0E4FBFF-BA6D-D943-B62D-A56C1F349CF6}" srcId="{D3B240EB-C178-664C-8A13-0D205B9A89DA}" destId="{62D423F3-EC29-E14D-A29B-110238A99621}" srcOrd="1" destOrd="0" parTransId="{4A1FC327-14C7-B346-B787-E46265920161}" sibTransId="{3F4B607C-7849-DC4E-963B-946D676DB6B3}"/>
    <dgm:cxn modelId="{97E87B69-6BC2-364D-8300-C4513814C0CF}" type="presOf" srcId="{75024896-30DF-7740-AD0A-7462A0E11899}" destId="{8FB986A8-97F7-0646-ABC5-9C3F58DCD820}" srcOrd="0" destOrd="1" presId="urn:microsoft.com/office/officeart/2005/8/layout/hierarchy3"/>
    <dgm:cxn modelId="{2B65EC9F-2234-6244-8CB3-F5641A0E8924}" srcId="{69E68D0E-38E6-4B49-B16C-C1B28BA1615C}" destId="{BB4882D5-8C15-C444-B813-D666B316E9C9}" srcOrd="1" destOrd="0" parTransId="{01AFB212-7B4C-2D4B-9F85-38DDEC34F5DC}" sibTransId="{EA23C69F-E989-AE48-9874-2D2A2DFD6ABA}"/>
    <dgm:cxn modelId="{DE06D122-8AFA-EA46-945D-9D83AE4FA1D6}" type="presOf" srcId="{DE5D3095-B75C-0F4D-9818-95B297B635C6}" destId="{EC3FA4F8-3EE2-8048-A799-9620B3C13F36}" srcOrd="0" destOrd="0" presId="urn:microsoft.com/office/officeart/2005/8/layout/hierarchy3"/>
    <dgm:cxn modelId="{805731AC-6084-2B48-888E-B3CDDEEB65FE}" type="presOf" srcId="{D3B240EB-C178-664C-8A13-0D205B9A89DA}" destId="{04AB5875-EF41-9B44-9644-E97390A487A3}" srcOrd="0" destOrd="0" presId="urn:microsoft.com/office/officeart/2005/8/layout/hierarchy3"/>
    <dgm:cxn modelId="{BB361599-1764-5440-B91D-F22B5B25950C}" srcId="{69E47B97-ABDE-2A4A-B11A-2144BED9A65E}" destId="{D3B240EB-C178-664C-8A13-0D205B9A89DA}" srcOrd="0" destOrd="0" parTransId="{4FFBE2B7-82A5-6341-8D3C-7916B6103530}" sibTransId="{A3E11C9C-11A5-4B4F-B2BD-CE55FAB79826}"/>
    <dgm:cxn modelId="{4E01866F-EA31-B246-8DD2-68D49DD1918F}" srcId="{D3B240EB-C178-664C-8A13-0D205B9A89DA}" destId="{F86BB135-45FC-E540-AFD8-92E02978BEBE}" srcOrd="2" destOrd="0" parTransId="{35F4A8C0-E9D2-4946-99B9-C31C937506ED}" sibTransId="{4E7165A5-04E3-DB40-9C2B-324094CDC5EA}"/>
    <dgm:cxn modelId="{F137C4B9-25D4-7A40-BA14-29D69B9C4939}" type="presOf" srcId="{501E3FC1-09AE-324C-B881-F8A73C59A58B}" destId="{816E8C4F-6F63-044C-BE46-59E408AB70DB}" srcOrd="0" destOrd="0" presId="urn:microsoft.com/office/officeart/2005/8/layout/hierarchy3"/>
    <dgm:cxn modelId="{B01DFD33-93DB-F249-A93D-7DDB24A8EAB4}" type="presOf" srcId="{E36DDEAD-6823-984E-845E-21C17DE7510F}" destId="{7867AD3D-18D1-A04F-9D0E-391246ED769B}" srcOrd="0" destOrd="1" presId="urn:microsoft.com/office/officeart/2005/8/layout/hierarchy3"/>
    <dgm:cxn modelId="{23ED5D8D-8469-004D-8E97-B0308544F76B}" type="presOf" srcId="{5B82D33A-4A4E-5E4A-A230-3DAEA6C6085E}" destId="{7867AD3D-18D1-A04F-9D0E-391246ED769B}" srcOrd="0" destOrd="4" presId="urn:microsoft.com/office/officeart/2005/8/layout/hierarchy3"/>
    <dgm:cxn modelId="{FD64604A-F7D4-9B47-87C3-CD142D0313FC}" type="presOf" srcId="{7AF144EC-4A87-ED48-A05C-48F2157D3EF0}" destId="{C1B101E8-B31B-7D45-B753-50CE66743CEB}" srcOrd="0" destOrd="0" presId="urn:microsoft.com/office/officeart/2005/8/layout/hierarchy3"/>
    <dgm:cxn modelId="{AAC0F76C-90D2-6043-864D-B8DB9E31BEC9}" srcId="{24671893-5647-F643-81BA-120368420562}" destId="{528258A0-5332-6E44-903F-678DEABBFD08}" srcOrd="1" destOrd="0" parTransId="{8AE7E980-D2C4-E048-9C39-2E8391390965}" sibTransId="{9715AE30-1656-994C-AC7E-2E9DDBA87591}"/>
    <dgm:cxn modelId="{4BD5BD87-8C25-5845-8F1B-42AB7CC0EFBC}" type="presOf" srcId="{F1FFE881-A92F-6644-B936-8C937052C223}" destId="{E0CD9BD9-8ADB-2649-ADB6-E28CFBD70F55}" srcOrd="0" destOrd="0" presId="urn:microsoft.com/office/officeart/2005/8/layout/hierarchy3"/>
    <dgm:cxn modelId="{CB875FC3-19E0-484F-A1D9-CF5451D07167}" srcId="{F1FFE881-A92F-6644-B936-8C937052C223}" destId="{F484CFCE-724C-0649-BBF8-D82675DC9326}" srcOrd="2" destOrd="0" parTransId="{7AF144EC-4A87-ED48-A05C-48F2157D3EF0}" sibTransId="{86F00B83-E533-2741-873E-788B509D11B4}"/>
    <dgm:cxn modelId="{94ADE0F0-FDE2-DC49-901D-4B56FEC18B6E}" type="presOf" srcId="{69E47B97-ABDE-2A4A-B11A-2144BED9A65E}" destId="{95F4AA64-31CE-B443-BCE0-6E559CB8F459}" srcOrd="0" destOrd="0" presId="urn:microsoft.com/office/officeart/2005/8/layout/hierarchy3"/>
    <dgm:cxn modelId="{13047AB0-B81D-6245-95DF-95303DF0E2C5}" srcId="{DE5D3095-B75C-0F4D-9818-95B297B635C6}" destId="{69E47B97-ABDE-2A4A-B11A-2144BED9A65E}" srcOrd="0" destOrd="0" parTransId="{0AE51217-F2E3-954E-AE90-2B70D12C075A}" sibTransId="{58BA7630-4AEF-354A-9506-DB3ED8DAE44E}"/>
    <dgm:cxn modelId="{FA12636F-CCB9-2540-8836-9C9A2C59E1FC}" type="presOf" srcId="{24671893-5647-F643-81BA-120368420562}" destId="{D5F7B465-AF12-CD40-9836-3F9810A0228A}" srcOrd="0" destOrd="0" presId="urn:microsoft.com/office/officeart/2005/8/layout/hierarchy3"/>
    <dgm:cxn modelId="{51A9DFEE-4732-8A4D-AABF-B5C4BA1ADA7D}" srcId="{DE5D3095-B75C-0F4D-9818-95B297B635C6}" destId="{169F4F79-40D5-734C-B5E7-DD5536AF49DD}" srcOrd="2" destOrd="0" parTransId="{8C68AEC2-6B6B-8748-8741-065A8094C3F8}" sibTransId="{10A97E80-A246-BE4C-A17D-82B9D7333568}"/>
    <dgm:cxn modelId="{7DD3544A-6B95-7A4E-973B-8EB14CB7F4D4}" srcId="{24671893-5647-F643-81BA-120368420562}" destId="{FBF6CBE7-1649-1546-A23F-8D4E1C540DFF}" srcOrd="0" destOrd="0" parTransId="{9577AE19-2D81-E948-9B91-BE8F00A4612C}" sibTransId="{7EA88B24-C2FF-FF47-B485-56461E1C5011}"/>
    <dgm:cxn modelId="{DB455EFF-8694-4441-ABE9-5365BEF9DD5F}" type="presOf" srcId="{C39B7928-0A2D-E848-B0A3-44703B01DE6D}" destId="{1441F973-7426-D54B-9B27-972C68FDE575}" srcOrd="0" destOrd="1" presId="urn:microsoft.com/office/officeart/2005/8/layout/hierarchy3"/>
    <dgm:cxn modelId="{568C0D9F-6674-7D41-851D-2E9D1F966618}" srcId="{169F4F79-40D5-734C-B5E7-DD5536AF49DD}" destId="{194A5E6F-361E-154A-B000-935C7263EFF9}" srcOrd="2" destOrd="0" parTransId="{959DBA87-18B1-D94E-B468-C921ACC86C0A}" sibTransId="{73EA48EE-4B5D-124A-ACCC-00E32A676380}"/>
    <dgm:cxn modelId="{AB4430DE-89DE-3D44-A3C7-75ED6C1AA6A3}" srcId="{5F2F4458-CCF3-BE47-9DED-E912BBF6A8F3}" destId="{9198C51F-D723-4D4A-A327-03C4297C1862}" srcOrd="0" destOrd="0" parTransId="{E0F10148-0A34-324F-BDAF-D2BF32879304}" sibTransId="{E437E035-FA0A-C246-BDC0-B85963E1C19A}"/>
    <dgm:cxn modelId="{B878AA84-C833-1B45-A390-36BFA726ABA4}" srcId="{F1FFE881-A92F-6644-B936-8C937052C223}" destId="{69E68D0E-38E6-4B49-B16C-C1B28BA1615C}" srcOrd="1" destOrd="0" parTransId="{895EBA09-E356-804C-BDCE-D6C3BED8E001}" sibTransId="{F429E6CB-16DF-BD42-9AED-43A3838C8CBC}"/>
    <dgm:cxn modelId="{8D92A740-49CE-EE49-8445-7D9EF77BA8D4}" type="presOf" srcId="{C222AF5E-586A-0F4C-9DFB-F23DE12C76DD}" destId="{5B7BF75C-4DFA-1A4C-8B85-B2C7A56CCE4C}" srcOrd="0" destOrd="0" presId="urn:microsoft.com/office/officeart/2005/8/layout/hierarchy3"/>
    <dgm:cxn modelId="{B192E9DF-1CAB-7E43-8D33-42A0AD9C3A04}" srcId="{69E68D0E-38E6-4B49-B16C-C1B28BA1615C}" destId="{36BD5883-4B22-6F45-AC43-B443338F682B}" srcOrd="2" destOrd="0" parTransId="{5C29FAAC-835C-7349-8D0C-D93DC50178C5}" sibTransId="{4F6B1F4E-B5C9-564F-ADC2-3343FE6620E7}"/>
    <dgm:cxn modelId="{FD9D399D-D6F7-794B-B657-574FC9A366D2}" type="presOf" srcId="{9198C51F-D723-4D4A-A327-03C4297C1862}" destId="{480C0C47-2524-B545-8FCE-6CFB440493BC}" srcOrd="0" destOrd="1" presId="urn:microsoft.com/office/officeart/2005/8/layout/hierarchy3"/>
    <dgm:cxn modelId="{5B05DAD3-161D-334E-89E3-1CA913C85081}" type="presOf" srcId="{F4410FDB-5105-7044-9923-1C08A444C2C4}" destId="{DF8B200C-F1A6-2347-8E76-4FBD08929BC6}" srcOrd="0" destOrd="0" presId="urn:microsoft.com/office/officeart/2005/8/layout/hierarchy3"/>
    <dgm:cxn modelId="{3F98D58F-042D-2F45-B688-0613DF351D31}" type="presOf" srcId="{BB4882D5-8C15-C444-B813-D666B316E9C9}" destId="{7867AD3D-18D1-A04F-9D0E-391246ED769B}" srcOrd="0" destOrd="2" presId="urn:microsoft.com/office/officeart/2005/8/layout/hierarchy3"/>
    <dgm:cxn modelId="{9470272D-03E8-1C4D-9674-26594FA6081B}" srcId="{F484CFCE-724C-0649-BBF8-D82675DC9326}" destId="{75024896-30DF-7740-AD0A-7462A0E11899}" srcOrd="0" destOrd="0" parTransId="{05A90236-C029-F541-A6DF-9532294921F4}" sibTransId="{88632A25-ABFA-EA47-ACDA-A62E800FAF3B}"/>
    <dgm:cxn modelId="{8D69FD34-C562-3647-8F41-BC9B3C777690}" srcId="{36BD5883-4B22-6F45-AC43-B443338F682B}" destId="{5B82D33A-4A4E-5E4A-A230-3DAEA6C6085E}" srcOrd="0" destOrd="0" parTransId="{BAE1E028-A05B-CD4D-8A1D-0F9EDDABC549}" sibTransId="{69AE259B-ADD3-134E-A64F-76EE8898EED8}"/>
    <dgm:cxn modelId="{C0D8A3E8-C1F3-6749-AF73-2D96299CCEEC}" type="presOf" srcId="{F1FFE881-A92F-6644-B936-8C937052C223}" destId="{3BA30FC2-109E-6845-B2C0-80F3953C9358}" srcOrd="1" destOrd="0" presId="urn:microsoft.com/office/officeart/2005/8/layout/hierarchy3"/>
    <dgm:cxn modelId="{76B2DB9D-2353-F24C-902A-F9DE01F70D4C}" srcId="{169F4F79-40D5-734C-B5E7-DD5536AF49DD}" destId="{24671893-5647-F643-81BA-120368420562}" srcOrd="1" destOrd="0" parTransId="{501E3FC1-09AE-324C-B881-F8A73C59A58B}" sibTransId="{A9C9B6AB-3A73-E148-A5B6-E857342A7C31}"/>
    <dgm:cxn modelId="{5044D096-1383-2346-867A-DC1C942A704A}" type="presOf" srcId="{944C1143-8A35-2A41-95FD-FE6DEDF0E389}" destId="{1AFE12AF-A97F-0C45-BB4C-C0A931AD983A}" srcOrd="0" destOrd="0" presId="urn:microsoft.com/office/officeart/2005/8/layout/hierarchy3"/>
    <dgm:cxn modelId="{53BEA2B8-E49E-AD42-941F-E7492C6B58DA}" srcId="{D3B240EB-C178-664C-8A13-0D205B9A89DA}" destId="{E30E2EE5-B2B3-ED47-969B-39FF2FBA0DA9}" srcOrd="0" destOrd="0" parTransId="{1A3664B5-D9C9-194E-97AF-79F1E52CA316}" sibTransId="{E15BC89D-7E11-8E4C-A843-87B14022B70A}"/>
    <dgm:cxn modelId="{BDA3A0F0-C14D-E843-A3D3-448E65162B7C}" srcId="{169F4F79-40D5-734C-B5E7-DD5536AF49DD}" destId="{5A4F5A4F-6AD0-8E4B-BF26-D30B6FC866D0}" srcOrd="0" destOrd="0" parTransId="{944C1143-8A35-2A41-95FD-FE6DEDF0E389}" sibTransId="{DFC0EBF1-7BBA-B74E-8A1C-2172D35BCA1B}"/>
    <dgm:cxn modelId="{5CAA7B16-A666-3944-A48F-2A71D3766830}" type="presOf" srcId="{FBF6CBE7-1649-1546-A23F-8D4E1C540DFF}" destId="{D5F7B465-AF12-CD40-9836-3F9810A0228A}" srcOrd="0" destOrd="1" presId="urn:microsoft.com/office/officeart/2005/8/layout/hierarchy3"/>
    <dgm:cxn modelId="{D9126BDD-86B1-EA40-BAF2-74E3C6110BDC}" type="presOf" srcId="{4FFBE2B7-82A5-6341-8D3C-7916B6103530}" destId="{9B26C812-50AC-A444-B71D-3FF17F2C3AFB}" srcOrd="0" destOrd="0" presId="urn:microsoft.com/office/officeart/2005/8/layout/hierarchy3"/>
    <dgm:cxn modelId="{640DC985-90E7-0A4B-871A-D0AFA5C92D48}" type="presOf" srcId="{528258A0-5332-6E44-903F-678DEABBFD08}" destId="{D5F7B465-AF12-CD40-9836-3F9810A0228A}" srcOrd="0" destOrd="2" presId="urn:microsoft.com/office/officeart/2005/8/layout/hierarchy3"/>
    <dgm:cxn modelId="{558E5ABA-0150-0B46-835C-4B56D17AB8EF}" srcId="{5F2F4458-CCF3-BE47-9DED-E912BBF6A8F3}" destId="{65678FA8-8460-564B-98A7-BDF0A70F1828}" srcOrd="1" destOrd="0" parTransId="{711812ED-378B-8D49-9A9B-B01378F0D88E}" sibTransId="{CB0E4CFA-1173-0945-BDB9-1254415F0C2B}"/>
    <dgm:cxn modelId="{64810D0F-BB2E-FF40-A92B-486DF05E7096}" type="presOf" srcId="{4902A935-3DD0-5E4D-88BA-AF61F0C66C83}" destId="{E7CD82A4-20FD-3D48-9786-4E7218AAB02B}" srcOrd="0" destOrd="0" presId="urn:microsoft.com/office/officeart/2005/8/layout/hierarchy3"/>
    <dgm:cxn modelId="{F45837B4-0E7B-C546-9195-7FE38C0E12A9}" type="presOf" srcId="{36BD5883-4B22-6F45-AC43-B443338F682B}" destId="{7867AD3D-18D1-A04F-9D0E-391246ED769B}" srcOrd="0" destOrd="3" presId="urn:microsoft.com/office/officeart/2005/8/layout/hierarchy3"/>
    <dgm:cxn modelId="{95B7ABD3-D1A9-D04F-B50C-7A75A8B4924B}" type="presOf" srcId="{E30E2EE5-B2B3-ED47-969B-39FF2FBA0DA9}" destId="{04AB5875-EF41-9B44-9644-E97390A487A3}" srcOrd="0" destOrd="1" presId="urn:microsoft.com/office/officeart/2005/8/layout/hierarchy3"/>
    <dgm:cxn modelId="{E96C2447-8B98-DA44-A69E-E91931CA23B8}" srcId="{5A4F5A4F-6AD0-8E4B-BF26-D30B6FC866D0}" destId="{C39B7928-0A2D-E848-B0A3-44703B01DE6D}" srcOrd="0" destOrd="0" parTransId="{45549174-D07C-5B4B-A4EA-7B85298677F2}" sibTransId="{A1AA7E49-9C75-C34F-94C5-D9EEA4DEE9AE}"/>
    <dgm:cxn modelId="{861F1D06-1179-B349-B901-702859B601CD}" type="presOf" srcId="{895EBA09-E356-804C-BDCE-D6C3BED8E001}" destId="{39E51385-FE39-544F-887E-413ACA59055E}" srcOrd="0" destOrd="0" presId="urn:microsoft.com/office/officeart/2005/8/layout/hierarchy3"/>
    <dgm:cxn modelId="{4B8C6F60-E5FE-CB4F-9B92-9681836241A2}" srcId="{69E68D0E-38E6-4B49-B16C-C1B28BA1615C}" destId="{E36DDEAD-6823-984E-845E-21C17DE7510F}" srcOrd="0" destOrd="0" parTransId="{F4D79268-BC96-D142-A413-6BFAF70E2F12}" sibTransId="{5A77E99F-D237-9E40-BE70-E59D782BD1CD}"/>
    <dgm:cxn modelId="{F707CF58-9ED0-964E-B1DB-D1A84E228128}" type="presParOf" srcId="{EC3FA4F8-3EE2-8048-A799-9620B3C13F36}" destId="{84B68FBA-2303-1B45-BFCF-61AC0DD97682}" srcOrd="0" destOrd="0" presId="urn:microsoft.com/office/officeart/2005/8/layout/hierarchy3"/>
    <dgm:cxn modelId="{3364AF08-C8AD-D541-8F75-DE4F4996283A}" type="presParOf" srcId="{84B68FBA-2303-1B45-BFCF-61AC0DD97682}" destId="{81ABDD5A-9FF7-2249-B7D2-D2023096373F}" srcOrd="0" destOrd="0" presId="urn:microsoft.com/office/officeart/2005/8/layout/hierarchy3"/>
    <dgm:cxn modelId="{AA1DA881-2DDA-7B49-9687-ED73BA3D4A83}" type="presParOf" srcId="{81ABDD5A-9FF7-2249-B7D2-D2023096373F}" destId="{95F4AA64-31CE-B443-BCE0-6E559CB8F459}" srcOrd="0" destOrd="0" presId="urn:microsoft.com/office/officeart/2005/8/layout/hierarchy3"/>
    <dgm:cxn modelId="{7D5F530E-E35C-2A4E-A2DF-9CB7728CF109}" type="presParOf" srcId="{81ABDD5A-9FF7-2249-B7D2-D2023096373F}" destId="{FDFEBE1A-2069-2A43-9495-CBA5221F62F2}" srcOrd="1" destOrd="0" presId="urn:microsoft.com/office/officeart/2005/8/layout/hierarchy3"/>
    <dgm:cxn modelId="{3585907C-540B-2247-ADD5-7C675364DC2B}" type="presParOf" srcId="{84B68FBA-2303-1B45-BFCF-61AC0DD97682}" destId="{B88E0FF3-BF36-494D-8CEB-0C04F20004B8}" srcOrd="1" destOrd="0" presId="urn:microsoft.com/office/officeart/2005/8/layout/hierarchy3"/>
    <dgm:cxn modelId="{59C7648E-E53D-F840-A7F2-0FAC38731C20}" type="presParOf" srcId="{B88E0FF3-BF36-494D-8CEB-0C04F20004B8}" destId="{9B26C812-50AC-A444-B71D-3FF17F2C3AFB}" srcOrd="0" destOrd="0" presId="urn:microsoft.com/office/officeart/2005/8/layout/hierarchy3"/>
    <dgm:cxn modelId="{A74AB673-59CD-6946-8240-FE66A7C34F6E}" type="presParOf" srcId="{B88E0FF3-BF36-494D-8CEB-0C04F20004B8}" destId="{04AB5875-EF41-9B44-9644-E97390A487A3}" srcOrd="1" destOrd="0" presId="urn:microsoft.com/office/officeart/2005/8/layout/hierarchy3"/>
    <dgm:cxn modelId="{FD3F22CB-B712-F448-B8E6-5863D48B92EF}" type="presParOf" srcId="{B88E0FF3-BF36-494D-8CEB-0C04F20004B8}" destId="{E7CD82A4-20FD-3D48-9786-4E7218AAB02B}" srcOrd="2" destOrd="0" presId="urn:microsoft.com/office/officeart/2005/8/layout/hierarchy3"/>
    <dgm:cxn modelId="{BC7C94C6-DE38-C845-8E0A-9CB489C8E73C}" type="presParOf" srcId="{B88E0FF3-BF36-494D-8CEB-0C04F20004B8}" destId="{5B7BF75C-4DFA-1A4C-8B85-B2C7A56CCE4C}" srcOrd="3" destOrd="0" presId="urn:microsoft.com/office/officeart/2005/8/layout/hierarchy3"/>
    <dgm:cxn modelId="{1CA24B2A-42E7-9744-BA50-CC53580510CB}" type="presParOf" srcId="{EC3FA4F8-3EE2-8048-A799-9620B3C13F36}" destId="{3A9C110C-4277-D142-BC80-4F8F0B485D77}" srcOrd="1" destOrd="0" presId="urn:microsoft.com/office/officeart/2005/8/layout/hierarchy3"/>
    <dgm:cxn modelId="{F353F41E-6ACC-2E40-BB74-9D23E5B66D78}" type="presParOf" srcId="{3A9C110C-4277-D142-BC80-4F8F0B485D77}" destId="{3EC94F0B-8AB7-6141-BC23-A90F5CE4D958}" srcOrd="0" destOrd="0" presId="urn:microsoft.com/office/officeart/2005/8/layout/hierarchy3"/>
    <dgm:cxn modelId="{7BE7056F-AAA8-2448-A3E7-466DB46DD93D}" type="presParOf" srcId="{3EC94F0B-8AB7-6141-BC23-A90F5CE4D958}" destId="{E0CD9BD9-8ADB-2649-ADB6-E28CFBD70F55}" srcOrd="0" destOrd="0" presId="urn:microsoft.com/office/officeart/2005/8/layout/hierarchy3"/>
    <dgm:cxn modelId="{4E3A57A3-D2D6-634A-B3B6-006CB68E2865}" type="presParOf" srcId="{3EC94F0B-8AB7-6141-BC23-A90F5CE4D958}" destId="{3BA30FC2-109E-6845-B2C0-80F3953C9358}" srcOrd="1" destOrd="0" presId="urn:microsoft.com/office/officeart/2005/8/layout/hierarchy3"/>
    <dgm:cxn modelId="{1A5D54A0-EA60-3A4D-84D7-1BBE6359508C}" type="presParOf" srcId="{3A9C110C-4277-D142-BC80-4F8F0B485D77}" destId="{99246C0A-20C6-124A-B81D-B9DFDCEF02CF}" srcOrd="1" destOrd="0" presId="urn:microsoft.com/office/officeart/2005/8/layout/hierarchy3"/>
    <dgm:cxn modelId="{F8918E7E-7EA1-5349-AEEA-EE7F4652F6B5}" type="presParOf" srcId="{99246C0A-20C6-124A-B81D-B9DFDCEF02CF}" destId="{DF8B200C-F1A6-2347-8E76-4FBD08929BC6}" srcOrd="0" destOrd="0" presId="urn:microsoft.com/office/officeart/2005/8/layout/hierarchy3"/>
    <dgm:cxn modelId="{FE620E93-0B9A-7E44-B95E-405FABAB7A63}" type="presParOf" srcId="{99246C0A-20C6-124A-B81D-B9DFDCEF02CF}" destId="{480C0C47-2524-B545-8FCE-6CFB440493BC}" srcOrd="1" destOrd="0" presId="urn:microsoft.com/office/officeart/2005/8/layout/hierarchy3"/>
    <dgm:cxn modelId="{7C66AA22-FB27-6D44-952A-2B158727F6EA}" type="presParOf" srcId="{99246C0A-20C6-124A-B81D-B9DFDCEF02CF}" destId="{39E51385-FE39-544F-887E-413ACA59055E}" srcOrd="2" destOrd="0" presId="urn:microsoft.com/office/officeart/2005/8/layout/hierarchy3"/>
    <dgm:cxn modelId="{DF8C3F43-6F72-8B4F-BBAA-E7B8045408EB}" type="presParOf" srcId="{99246C0A-20C6-124A-B81D-B9DFDCEF02CF}" destId="{7867AD3D-18D1-A04F-9D0E-391246ED769B}" srcOrd="3" destOrd="0" presId="urn:microsoft.com/office/officeart/2005/8/layout/hierarchy3"/>
    <dgm:cxn modelId="{DDC67318-98AF-C94C-A51D-8573DA43E7C9}" type="presParOf" srcId="{99246C0A-20C6-124A-B81D-B9DFDCEF02CF}" destId="{C1B101E8-B31B-7D45-B753-50CE66743CEB}" srcOrd="4" destOrd="0" presId="urn:microsoft.com/office/officeart/2005/8/layout/hierarchy3"/>
    <dgm:cxn modelId="{8A00B176-5BD3-F346-A904-75A874768EC8}" type="presParOf" srcId="{99246C0A-20C6-124A-B81D-B9DFDCEF02CF}" destId="{8FB986A8-97F7-0646-ABC5-9C3F58DCD820}" srcOrd="5" destOrd="0" presId="urn:microsoft.com/office/officeart/2005/8/layout/hierarchy3"/>
    <dgm:cxn modelId="{1EDBB231-56D1-D440-8CEA-51F058DB06C5}" type="presParOf" srcId="{EC3FA4F8-3EE2-8048-A799-9620B3C13F36}" destId="{B1B48EF3-B655-D74A-A1E7-5074B1BD573A}" srcOrd="2" destOrd="0" presId="urn:microsoft.com/office/officeart/2005/8/layout/hierarchy3"/>
    <dgm:cxn modelId="{5A508EE1-E922-6F44-90C8-48C2FB07C0D1}" type="presParOf" srcId="{B1B48EF3-B655-D74A-A1E7-5074B1BD573A}" destId="{38B32EB5-9222-3144-BCF5-83D54EB8879D}" srcOrd="0" destOrd="0" presId="urn:microsoft.com/office/officeart/2005/8/layout/hierarchy3"/>
    <dgm:cxn modelId="{E02FE75E-7F2D-0E40-8CA8-776714593945}" type="presParOf" srcId="{38B32EB5-9222-3144-BCF5-83D54EB8879D}" destId="{90B877E7-BBAB-F94B-A613-15FC3875E2D3}" srcOrd="0" destOrd="0" presId="urn:microsoft.com/office/officeart/2005/8/layout/hierarchy3"/>
    <dgm:cxn modelId="{BFC4D679-0E85-7347-B2CA-6FFCA77DE16A}" type="presParOf" srcId="{38B32EB5-9222-3144-BCF5-83D54EB8879D}" destId="{9EA1DC43-3133-DE4F-86C5-C5E0493D6F9E}" srcOrd="1" destOrd="0" presId="urn:microsoft.com/office/officeart/2005/8/layout/hierarchy3"/>
    <dgm:cxn modelId="{9772847C-A453-D04F-8117-00750AD09631}" type="presParOf" srcId="{B1B48EF3-B655-D74A-A1E7-5074B1BD573A}" destId="{0061812D-0563-4C49-84BC-8FAEE6FA5DC0}" srcOrd="1" destOrd="0" presId="urn:microsoft.com/office/officeart/2005/8/layout/hierarchy3"/>
    <dgm:cxn modelId="{DAE36F38-8E2A-CF46-8670-940AFC37E282}" type="presParOf" srcId="{0061812D-0563-4C49-84BC-8FAEE6FA5DC0}" destId="{1AFE12AF-A97F-0C45-BB4C-C0A931AD983A}" srcOrd="0" destOrd="0" presId="urn:microsoft.com/office/officeart/2005/8/layout/hierarchy3"/>
    <dgm:cxn modelId="{2EE1C640-9DA9-894F-938C-871E918BEDC5}" type="presParOf" srcId="{0061812D-0563-4C49-84BC-8FAEE6FA5DC0}" destId="{1441F973-7426-D54B-9B27-972C68FDE575}" srcOrd="1" destOrd="0" presId="urn:microsoft.com/office/officeart/2005/8/layout/hierarchy3"/>
    <dgm:cxn modelId="{1E628D04-F809-394C-A5D6-06A1560464E0}" type="presParOf" srcId="{0061812D-0563-4C49-84BC-8FAEE6FA5DC0}" destId="{816E8C4F-6F63-044C-BE46-59E408AB70DB}" srcOrd="2" destOrd="0" presId="urn:microsoft.com/office/officeart/2005/8/layout/hierarchy3"/>
    <dgm:cxn modelId="{4DEB4C8A-C8A1-EC41-ABB9-F1C4269865A9}" type="presParOf" srcId="{0061812D-0563-4C49-84BC-8FAEE6FA5DC0}" destId="{D5F7B465-AF12-CD40-9836-3F9810A0228A}" srcOrd="3" destOrd="0" presId="urn:microsoft.com/office/officeart/2005/8/layout/hierarchy3"/>
    <dgm:cxn modelId="{4E340AC5-ED15-E447-8C69-CFB08FABE044}" type="presParOf" srcId="{0061812D-0563-4C49-84BC-8FAEE6FA5DC0}" destId="{B002EEC9-E739-D349-BC6E-27D2B450B49B}" srcOrd="4" destOrd="0" presId="urn:microsoft.com/office/officeart/2005/8/layout/hierarchy3"/>
    <dgm:cxn modelId="{F870DCFB-DDF5-CB45-8772-F971FFB286F5}" type="presParOf" srcId="{0061812D-0563-4C49-84BC-8FAEE6FA5DC0}" destId="{204B6606-403F-DA45-B3AC-8D17257A4339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5D3095-B75C-0F4D-9818-95B297B635C6}" type="doc">
      <dgm:prSet loTypeId="urn:microsoft.com/office/officeart/2005/8/layout/hierarchy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E47B97-ABDE-2A4A-B11A-2144BED9A65E}">
      <dgm:prSet phldrT="[Text]"/>
      <dgm:spPr/>
      <dgm:t>
        <a:bodyPr/>
        <a:lstStyle/>
        <a:p>
          <a:r>
            <a:rPr lang="en-US" dirty="0" smtClean="0"/>
            <a:t>Observations</a:t>
          </a:r>
          <a:endParaRPr lang="en-US" dirty="0"/>
        </a:p>
      </dgm:t>
    </dgm:pt>
    <dgm:pt modelId="{0AE51217-F2E3-954E-AE90-2B70D12C075A}" type="parTrans" cxnId="{13047AB0-B81D-6245-95DF-95303DF0E2C5}">
      <dgm:prSet/>
      <dgm:spPr/>
      <dgm:t>
        <a:bodyPr/>
        <a:lstStyle/>
        <a:p>
          <a:endParaRPr lang="en-US"/>
        </a:p>
      </dgm:t>
    </dgm:pt>
    <dgm:pt modelId="{58BA7630-4AEF-354A-9506-DB3ED8DAE44E}" type="sibTrans" cxnId="{13047AB0-B81D-6245-95DF-95303DF0E2C5}">
      <dgm:prSet/>
      <dgm:spPr/>
      <dgm:t>
        <a:bodyPr/>
        <a:lstStyle/>
        <a:p>
          <a:endParaRPr lang="en-US"/>
        </a:p>
      </dgm:t>
    </dgm:pt>
    <dgm:pt modelId="{F1FFE881-A92F-6644-B936-8C937052C223}">
      <dgm:prSet phldrT="[Text]"/>
      <dgm:spPr/>
      <dgm:t>
        <a:bodyPr/>
        <a:lstStyle/>
        <a:p>
          <a:r>
            <a:rPr lang="en-US" dirty="0" smtClean="0"/>
            <a:t>Measurements (</a:t>
          </a:r>
          <a:r>
            <a:rPr lang="en-US" dirty="0" err="1" smtClean="0"/>
            <a:t>Archaeometry</a:t>
          </a:r>
          <a:r>
            <a:rPr lang="en-US" dirty="0" smtClean="0"/>
            <a:t>)</a:t>
          </a:r>
          <a:endParaRPr lang="en-US" dirty="0"/>
        </a:p>
      </dgm:t>
    </dgm:pt>
    <dgm:pt modelId="{A527A4C6-E609-894D-BA56-43C09B1596C8}" type="parTrans" cxnId="{A1485A74-1523-0A42-AD89-616131FC5F38}">
      <dgm:prSet/>
      <dgm:spPr/>
      <dgm:t>
        <a:bodyPr/>
        <a:lstStyle/>
        <a:p>
          <a:endParaRPr lang="en-US"/>
        </a:p>
      </dgm:t>
    </dgm:pt>
    <dgm:pt modelId="{D83C109B-742C-7747-997A-B83F35B34D98}" type="sibTrans" cxnId="{A1485A74-1523-0A42-AD89-616131FC5F38}">
      <dgm:prSet/>
      <dgm:spPr/>
      <dgm:t>
        <a:bodyPr/>
        <a:lstStyle/>
        <a:p>
          <a:endParaRPr lang="en-US"/>
        </a:p>
      </dgm:t>
    </dgm:pt>
    <dgm:pt modelId="{5A4F5A4F-6AD0-8E4B-BF26-D30B6FC866D0}">
      <dgm:prSet/>
      <dgm:spPr/>
      <dgm:t>
        <a:bodyPr/>
        <a:lstStyle/>
        <a:p>
          <a:r>
            <a:rPr lang="en-US" dirty="0" smtClean="0"/>
            <a:t>Periods</a:t>
          </a:r>
        </a:p>
      </dgm:t>
    </dgm:pt>
    <dgm:pt modelId="{944C1143-8A35-2A41-95FD-FE6DEDF0E389}" type="parTrans" cxnId="{BDA3A0F0-C14D-E843-A3D3-448E65162B7C}">
      <dgm:prSet/>
      <dgm:spPr/>
      <dgm:t>
        <a:bodyPr/>
        <a:lstStyle/>
        <a:p>
          <a:endParaRPr lang="en-US"/>
        </a:p>
      </dgm:t>
    </dgm:pt>
    <dgm:pt modelId="{DFC0EBF1-7BBA-B74E-8A1C-2172D35BCA1B}" type="sibTrans" cxnId="{BDA3A0F0-C14D-E843-A3D3-448E65162B7C}">
      <dgm:prSet/>
      <dgm:spPr/>
      <dgm:t>
        <a:bodyPr/>
        <a:lstStyle/>
        <a:p>
          <a:endParaRPr lang="en-US"/>
        </a:p>
      </dgm:t>
    </dgm:pt>
    <dgm:pt modelId="{169F4F79-40D5-734C-B5E7-DD5536AF49DD}">
      <dgm:prSet/>
      <dgm:spPr/>
      <dgm:t>
        <a:bodyPr/>
        <a:lstStyle/>
        <a:p>
          <a:r>
            <a:rPr lang="en-US" dirty="0" smtClean="0"/>
            <a:t>Interpretations</a:t>
          </a:r>
          <a:endParaRPr lang="en-US" dirty="0"/>
        </a:p>
      </dgm:t>
    </dgm:pt>
    <dgm:pt modelId="{8C68AEC2-6B6B-8748-8741-065A8094C3F8}" type="parTrans" cxnId="{51A9DFEE-4732-8A4D-AABF-B5C4BA1ADA7D}">
      <dgm:prSet/>
      <dgm:spPr/>
      <dgm:t>
        <a:bodyPr/>
        <a:lstStyle/>
        <a:p>
          <a:endParaRPr lang="en-US"/>
        </a:p>
      </dgm:t>
    </dgm:pt>
    <dgm:pt modelId="{10A97E80-A246-BE4C-A17D-82B9D7333568}" type="sibTrans" cxnId="{51A9DFEE-4732-8A4D-AABF-B5C4BA1ADA7D}">
      <dgm:prSet/>
      <dgm:spPr/>
      <dgm:t>
        <a:bodyPr/>
        <a:lstStyle/>
        <a:p>
          <a:endParaRPr lang="en-US"/>
        </a:p>
      </dgm:t>
    </dgm:pt>
    <dgm:pt modelId="{5F2F4458-CCF3-BE47-9DED-E912BBF6A8F3}">
      <dgm:prSet/>
      <dgm:spPr/>
      <dgm:t>
        <a:bodyPr/>
        <a:lstStyle/>
        <a:p>
          <a:r>
            <a:rPr lang="en-US" dirty="0" smtClean="0"/>
            <a:t>Geochemical analysis</a:t>
          </a:r>
          <a:endParaRPr lang="en-US" dirty="0"/>
        </a:p>
      </dgm:t>
    </dgm:pt>
    <dgm:pt modelId="{F4410FDB-5105-7044-9923-1C08A444C2C4}" type="parTrans" cxnId="{8AAA51FB-5C69-DE4D-B196-A9B3A19F70B9}">
      <dgm:prSet/>
      <dgm:spPr/>
      <dgm:t>
        <a:bodyPr/>
        <a:lstStyle/>
        <a:p>
          <a:endParaRPr lang="en-US"/>
        </a:p>
      </dgm:t>
    </dgm:pt>
    <dgm:pt modelId="{E1A2ADB7-DDC1-CC45-9790-1FCD5FF80C48}" type="sibTrans" cxnId="{8AAA51FB-5C69-DE4D-B196-A9B3A19F70B9}">
      <dgm:prSet/>
      <dgm:spPr/>
      <dgm:t>
        <a:bodyPr/>
        <a:lstStyle/>
        <a:p>
          <a:endParaRPr lang="en-US"/>
        </a:p>
      </dgm:t>
    </dgm:pt>
    <dgm:pt modelId="{E36DDEAD-6823-984E-845E-21C17DE7510F}">
      <dgm:prSet custT="1"/>
      <dgm:spPr/>
      <dgm:t>
        <a:bodyPr/>
        <a:lstStyle/>
        <a:p>
          <a:r>
            <a:rPr lang="en-US" sz="2000" dirty="0" smtClean="0"/>
            <a:t>Surveying</a:t>
          </a:r>
          <a:endParaRPr lang="en-US" sz="2000" dirty="0"/>
        </a:p>
      </dgm:t>
    </dgm:pt>
    <dgm:pt modelId="{F4D79268-BC96-D142-A413-6BFAF70E2F12}" type="parTrans" cxnId="{4B8C6F60-E5FE-CB4F-9B92-9681836241A2}">
      <dgm:prSet/>
      <dgm:spPr/>
      <dgm:t>
        <a:bodyPr/>
        <a:lstStyle/>
        <a:p>
          <a:endParaRPr lang="en-US"/>
        </a:p>
      </dgm:t>
    </dgm:pt>
    <dgm:pt modelId="{5A77E99F-D237-9E40-BE70-E59D782BD1CD}" type="sibTrans" cxnId="{4B8C6F60-E5FE-CB4F-9B92-9681836241A2}">
      <dgm:prSet/>
      <dgm:spPr/>
      <dgm:t>
        <a:bodyPr/>
        <a:lstStyle/>
        <a:p>
          <a:endParaRPr lang="en-US"/>
        </a:p>
      </dgm:t>
    </dgm:pt>
    <dgm:pt modelId="{9198C51F-D723-4D4A-A327-03C4297C1862}">
      <dgm:prSet custT="1"/>
      <dgm:spPr/>
      <dgm:t>
        <a:bodyPr/>
        <a:lstStyle/>
        <a:p>
          <a:r>
            <a:rPr lang="en-US" sz="1400" dirty="0" smtClean="0"/>
            <a:t>Dendrochronological analysis</a:t>
          </a:r>
          <a:endParaRPr lang="en-US" dirty="0"/>
        </a:p>
      </dgm:t>
    </dgm:pt>
    <dgm:pt modelId="{E0F10148-0A34-324F-BDAF-D2BF32879304}" type="parTrans" cxnId="{AB4430DE-89DE-3D44-A3C7-75ED6C1AA6A3}">
      <dgm:prSet/>
      <dgm:spPr/>
      <dgm:t>
        <a:bodyPr/>
        <a:lstStyle/>
        <a:p>
          <a:endParaRPr lang="en-US"/>
        </a:p>
      </dgm:t>
    </dgm:pt>
    <dgm:pt modelId="{E437E035-FA0A-C246-BDC0-B85963E1C19A}" type="sibTrans" cxnId="{AB4430DE-89DE-3D44-A3C7-75ED6C1AA6A3}">
      <dgm:prSet/>
      <dgm:spPr/>
      <dgm:t>
        <a:bodyPr/>
        <a:lstStyle/>
        <a:p>
          <a:endParaRPr lang="en-US"/>
        </a:p>
      </dgm:t>
    </dgm:pt>
    <dgm:pt modelId="{C39B7928-0A2D-E848-B0A3-44703B01DE6D}">
      <dgm:prSet/>
      <dgm:spPr/>
      <dgm:t>
        <a:bodyPr/>
        <a:lstStyle/>
        <a:p>
          <a:r>
            <a:rPr lang="en-US" dirty="0" smtClean="0"/>
            <a:t>fire setting</a:t>
          </a:r>
          <a:endParaRPr lang="en-US" dirty="0"/>
        </a:p>
      </dgm:t>
    </dgm:pt>
    <dgm:pt modelId="{45549174-D07C-5B4B-A4EA-7B85298677F2}" type="parTrans" cxnId="{E96C2447-8B98-DA44-A69E-E91931CA23B8}">
      <dgm:prSet/>
      <dgm:spPr/>
      <dgm:t>
        <a:bodyPr/>
        <a:lstStyle/>
        <a:p>
          <a:endParaRPr lang="en-US"/>
        </a:p>
      </dgm:t>
    </dgm:pt>
    <dgm:pt modelId="{A1AA7E49-9C75-C34F-94C5-D9EEA4DEE9AE}" type="sibTrans" cxnId="{E96C2447-8B98-DA44-A69E-E91931CA23B8}">
      <dgm:prSet/>
      <dgm:spPr/>
      <dgm:t>
        <a:bodyPr/>
        <a:lstStyle/>
        <a:p>
          <a:endParaRPr lang="en-US"/>
        </a:p>
      </dgm:t>
    </dgm:pt>
    <dgm:pt modelId="{D3B240EB-C178-664C-8A13-0D205B9A89DA}">
      <dgm:prSet phldrT="[Text]"/>
      <dgm:spPr/>
      <dgm:t>
        <a:bodyPr/>
        <a:lstStyle/>
        <a:p>
          <a:r>
            <a:rPr lang="en-US" dirty="0" smtClean="0"/>
            <a:t>Geological survey</a:t>
          </a:r>
          <a:endParaRPr lang="en-US" dirty="0"/>
        </a:p>
      </dgm:t>
    </dgm:pt>
    <dgm:pt modelId="{4FFBE2B7-82A5-6341-8D3C-7916B6103530}" type="parTrans" cxnId="{BB361599-1764-5440-B91D-F22B5B25950C}">
      <dgm:prSet/>
      <dgm:spPr/>
      <dgm:t>
        <a:bodyPr/>
        <a:lstStyle/>
        <a:p>
          <a:endParaRPr lang="en-US"/>
        </a:p>
      </dgm:t>
    </dgm:pt>
    <dgm:pt modelId="{A3E11C9C-11A5-4B4F-B2BD-CE55FAB79826}" type="sibTrans" cxnId="{BB361599-1764-5440-B91D-F22B5B25950C}">
      <dgm:prSet/>
      <dgm:spPr/>
      <dgm:t>
        <a:bodyPr/>
        <a:lstStyle/>
        <a:p>
          <a:endParaRPr lang="en-US"/>
        </a:p>
      </dgm:t>
    </dgm:pt>
    <dgm:pt modelId="{C222AF5E-586A-0F4C-9DFB-F23DE12C76DD}">
      <dgm:prSet phldrT="[Text]"/>
      <dgm:spPr/>
      <dgm:t>
        <a:bodyPr/>
        <a:lstStyle/>
        <a:p>
          <a:r>
            <a:rPr lang="en-US" dirty="0" smtClean="0"/>
            <a:t>Archaeology</a:t>
          </a:r>
          <a:endParaRPr lang="en-US" dirty="0"/>
        </a:p>
      </dgm:t>
    </dgm:pt>
    <dgm:pt modelId="{4902A935-3DD0-5E4D-88BA-AF61F0C66C83}" type="parTrans" cxnId="{21A6C629-056E-4142-A265-BE179131302B}">
      <dgm:prSet/>
      <dgm:spPr/>
      <dgm:t>
        <a:bodyPr/>
        <a:lstStyle/>
        <a:p>
          <a:endParaRPr lang="en-US"/>
        </a:p>
      </dgm:t>
    </dgm:pt>
    <dgm:pt modelId="{0DCF62F1-F9A1-F14D-8250-351FC176F51D}" type="sibTrans" cxnId="{21A6C629-056E-4142-A265-BE179131302B}">
      <dgm:prSet/>
      <dgm:spPr/>
      <dgm:t>
        <a:bodyPr/>
        <a:lstStyle/>
        <a:p>
          <a:endParaRPr lang="en-US"/>
        </a:p>
      </dgm:t>
    </dgm:pt>
    <dgm:pt modelId="{F6CE552C-E747-F640-BB9A-6D958BE48DAB}">
      <dgm:prSet/>
      <dgm:spPr/>
      <dgm:t>
        <a:bodyPr/>
        <a:lstStyle/>
        <a:p>
          <a:r>
            <a:rPr lang="en-US" dirty="0" smtClean="0"/>
            <a:t>Ethnological studies</a:t>
          </a:r>
          <a:endParaRPr lang="en-US" dirty="0"/>
        </a:p>
      </dgm:t>
    </dgm:pt>
    <dgm:pt modelId="{AEF9A96D-BC66-F640-A53D-B073DF18671C}" type="parTrans" cxnId="{0BD74749-A674-B145-B45C-B286F94F1E55}">
      <dgm:prSet/>
      <dgm:spPr/>
      <dgm:t>
        <a:bodyPr/>
        <a:lstStyle/>
        <a:p>
          <a:endParaRPr lang="en-US"/>
        </a:p>
      </dgm:t>
    </dgm:pt>
    <dgm:pt modelId="{3DC7A026-F5F5-CF42-A919-F45DC9B73171}" type="sibTrans" cxnId="{0BD74749-A674-B145-B45C-B286F94F1E55}">
      <dgm:prSet/>
      <dgm:spPr/>
      <dgm:t>
        <a:bodyPr/>
        <a:lstStyle/>
        <a:p>
          <a:endParaRPr lang="en-US"/>
        </a:p>
      </dgm:t>
    </dgm:pt>
    <dgm:pt modelId="{B88EB5BB-01AF-6345-9CB1-8AEAC03FEF4C}">
      <dgm:prSet/>
      <dgm:spPr/>
      <dgm:t>
        <a:bodyPr/>
        <a:lstStyle/>
        <a:p>
          <a:r>
            <a:rPr lang="en-US" dirty="0" smtClean="0"/>
            <a:t>Grouping of ores/products</a:t>
          </a:r>
          <a:endParaRPr lang="en-US" dirty="0"/>
        </a:p>
      </dgm:t>
    </dgm:pt>
    <dgm:pt modelId="{B746BAA8-63F5-4049-80E3-2C36769DD444}" type="parTrans" cxnId="{330B0902-BDC6-2E46-8D94-B3E7DFE91D9D}">
      <dgm:prSet/>
      <dgm:spPr/>
      <dgm:t>
        <a:bodyPr/>
        <a:lstStyle/>
        <a:p>
          <a:endParaRPr lang="en-US"/>
        </a:p>
      </dgm:t>
    </dgm:pt>
    <dgm:pt modelId="{BA265785-C209-704B-8EE0-277FB0D2201C}" type="sibTrans" cxnId="{330B0902-BDC6-2E46-8D94-B3E7DFE91D9D}">
      <dgm:prSet/>
      <dgm:spPr/>
      <dgm:t>
        <a:bodyPr/>
        <a:lstStyle/>
        <a:p>
          <a:endParaRPr lang="en-US"/>
        </a:p>
      </dgm:t>
    </dgm:pt>
    <dgm:pt modelId="{9EA4757F-793A-5B4F-AC69-D3EE056C0F95}">
      <dgm:prSet/>
      <dgm:spPr/>
      <dgm:t>
        <a:bodyPr/>
        <a:lstStyle/>
        <a:p>
          <a:r>
            <a:rPr lang="en-US" dirty="0" smtClean="0"/>
            <a:t>Functional assignments</a:t>
          </a:r>
          <a:endParaRPr lang="en-US" dirty="0"/>
        </a:p>
      </dgm:t>
    </dgm:pt>
    <dgm:pt modelId="{46784B24-E54C-7F4F-B9FF-49F11D54C5FD}" type="parTrans" cxnId="{D9C6B9FB-9128-5A44-ABC8-74795A8B92E6}">
      <dgm:prSet/>
      <dgm:spPr/>
      <dgm:t>
        <a:bodyPr/>
        <a:lstStyle/>
        <a:p>
          <a:endParaRPr lang="en-US"/>
        </a:p>
      </dgm:t>
    </dgm:pt>
    <dgm:pt modelId="{47C8C4D3-8652-B142-9C3F-4C92DAA07261}" type="sibTrans" cxnId="{D9C6B9FB-9128-5A44-ABC8-74795A8B92E6}">
      <dgm:prSet/>
      <dgm:spPr/>
      <dgm:t>
        <a:bodyPr/>
        <a:lstStyle/>
        <a:p>
          <a:endParaRPr lang="en-US"/>
        </a:p>
      </dgm:t>
    </dgm:pt>
    <dgm:pt modelId="{0AF47E7C-0278-E540-B559-D29659EE0B5E}">
      <dgm:prSet phldrT="[Text]"/>
      <dgm:spPr/>
      <dgm:t>
        <a:bodyPr/>
        <a:lstStyle/>
        <a:p>
          <a:r>
            <a:rPr lang="en-US" dirty="0" smtClean="0"/>
            <a:t>Prospection</a:t>
          </a:r>
          <a:endParaRPr lang="en-US" dirty="0"/>
        </a:p>
      </dgm:t>
    </dgm:pt>
    <dgm:pt modelId="{D4B196FE-4C1A-654D-9CBD-F893DE811CF0}" type="parTrans" cxnId="{AE2ED905-4540-C14B-9382-09E2EBE5B0FB}">
      <dgm:prSet/>
      <dgm:spPr/>
      <dgm:t>
        <a:bodyPr/>
        <a:lstStyle/>
        <a:p>
          <a:endParaRPr lang="en-US"/>
        </a:p>
      </dgm:t>
    </dgm:pt>
    <dgm:pt modelId="{BFE409D6-9814-E247-877E-F764C5117572}" type="sibTrans" cxnId="{AE2ED905-4540-C14B-9382-09E2EBE5B0FB}">
      <dgm:prSet/>
      <dgm:spPr/>
      <dgm:t>
        <a:bodyPr/>
        <a:lstStyle/>
        <a:p>
          <a:endParaRPr lang="en-US"/>
        </a:p>
      </dgm:t>
    </dgm:pt>
    <dgm:pt modelId="{F02A09BA-C2E0-5D49-8308-30FF88ED1B9A}">
      <dgm:prSet phldrT="[Text]"/>
      <dgm:spPr/>
      <dgm:t>
        <a:bodyPr/>
        <a:lstStyle/>
        <a:p>
          <a:r>
            <a:rPr lang="en-US" dirty="0" smtClean="0"/>
            <a:t>Excavation</a:t>
          </a:r>
          <a:endParaRPr lang="en-US" dirty="0"/>
        </a:p>
      </dgm:t>
    </dgm:pt>
    <dgm:pt modelId="{AD6DF142-5908-2E41-8B08-FD2C290B66E1}" type="parTrans" cxnId="{101AC2EF-2F34-B74D-929B-D007572DF27A}">
      <dgm:prSet/>
      <dgm:spPr/>
      <dgm:t>
        <a:bodyPr/>
        <a:lstStyle/>
        <a:p>
          <a:endParaRPr lang="en-US"/>
        </a:p>
      </dgm:t>
    </dgm:pt>
    <dgm:pt modelId="{4D2DE858-CC60-AE43-9DF7-9003B45178C4}" type="sibTrans" cxnId="{101AC2EF-2F34-B74D-929B-D007572DF27A}">
      <dgm:prSet/>
      <dgm:spPr/>
      <dgm:t>
        <a:bodyPr/>
        <a:lstStyle/>
        <a:p>
          <a:endParaRPr lang="en-US"/>
        </a:p>
      </dgm:t>
    </dgm:pt>
    <dgm:pt modelId="{B044C4E4-6869-964D-A5FA-02AD94177051}">
      <dgm:prSet/>
      <dgm:spPr/>
      <dgm:t>
        <a:bodyPr/>
        <a:lstStyle/>
        <a:p>
          <a:r>
            <a:rPr lang="en-US" dirty="0" smtClean="0"/>
            <a:t>Technological assignments</a:t>
          </a:r>
        </a:p>
      </dgm:t>
    </dgm:pt>
    <dgm:pt modelId="{ABF51F18-8B73-E941-BF2D-87F63CB21E5B}" type="parTrans" cxnId="{37DD8546-C001-6F4E-982E-3C879404B2DF}">
      <dgm:prSet/>
      <dgm:spPr/>
      <dgm:t>
        <a:bodyPr/>
        <a:lstStyle/>
        <a:p>
          <a:endParaRPr lang="en-US"/>
        </a:p>
      </dgm:t>
    </dgm:pt>
    <dgm:pt modelId="{D95F88BB-A04B-7744-818A-7BA548B8C59A}" type="sibTrans" cxnId="{37DD8546-C001-6F4E-982E-3C879404B2DF}">
      <dgm:prSet/>
      <dgm:spPr/>
      <dgm:t>
        <a:bodyPr/>
        <a:lstStyle/>
        <a:p>
          <a:endParaRPr lang="en-US"/>
        </a:p>
      </dgm:t>
    </dgm:pt>
    <dgm:pt modelId="{9614C362-FF8E-5C47-B432-B08B82AB5B2C}">
      <dgm:prSet/>
      <dgm:spPr/>
      <dgm:t>
        <a:bodyPr/>
        <a:lstStyle/>
        <a:p>
          <a:r>
            <a:rPr lang="en-US" dirty="0" smtClean="0"/>
            <a:t>Bronze Age</a:t>
          </a:r>
        </a:p>
      </dgm:t>
    </dgm:pt>
    <dgm:pt modelId="{49A183DB-EE9F-F24B-BE73-AC7D38D619C6}" type="parTrans" cxnId="{EDE537C7-3453-3642-A344-8DA81426CB69}">
      <dgm:prSet/>
      <dgm:spPr/>
      <dgm:t>
        <a:bodyPr/>
        <a:lstStyle/>
        <a:p>
          <a:endParaRPr lang="en-US"/>
        </a:p>
      </dgm:t>
    </dgm:pt>
    <dgm:pt modelId="{157790D7-200B-0047-9BAB-90728395AA92}" type="sibTrans" cxnId="{EDE537C7-3453-3642-A344-8DA81426CB69}">
      <dgm:prSet/>
      <dgm:spPr/>
      <dgm:t>
        <a:bodyPr/>
        <a:lstStyle/>
        <a:p>
          <a:endParaRPr lang="en-US"/>
        </a:p>
      </dgm:t>
    </dgm:pt>
    <dgm:pt modelId="{10308E70-0E41-5144-9CD9-2FDE17D1F4AE}">
      <dgm:prSet/>
      <dgm:spPr/>
      <dgm:t>
        <a:bodyPr/>
        <a:lstStyle/>
        <a:p>
          <a:r>
            <a:rPr lang="en-US" dirty="0" smtClean="0"/>
            <a:t>Iron Age</a:t>
          </a:r>
        </a:p>
      </dgm:t>
    </dgm:pt>
    <dgm:pt modelId="{1F8FE678-6B94-9944-9877-9F3BE14E2812}" type="parTrans" cxnId="{EF728365-472A-564F-AE53-8C42EEEF9047}">
      <dgm:prSet/>
      <dgm:spPr/>
      <dgm:t>
        <a:bodyPr/>
        <a:lstStyle/>
        <a:p>
          <a:endParaRPr lang="en-US"/>
        </a:p>
      </dgm:t>
    </dgm:pt>
    <dgm:pt modelId="{E7454604-3FC4-E449-A451-59D40AF9B71E}" type="sibTrans" cxnId="{EF728365-472A-564F-AE53-8C42EEEF9047}">
      <dgm:prSet/>
      <dgm:spPr/>
      <dgm:t>
        <a:bodyPr/>
        <a:lstStyle/>
        <a:p>
          <a:endParaRPr lang="en-US"/>
        </a:p>
      </dgm:t>
    </dgm:pt>
    <dgm:pt modelId="{EC3FA4F8-3EE2-8048-A799-9620B3C13F36}" type="pres">
      <dgm:prSet presAssocID="{DE5D3095-B75C-0F4D-9818-95B297B635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4B68FBA-2303-1B45-BFCF-61AC0DD97682}" type="pres">
      <dgm:prSet presAssocID="{69E47B97-ABDE-2A4A-B11A-2144BED9A65E}" presName="root" presStyleCnt="0"/>
      <dgm:spPr/>
    </dgm:pt>
    <dgm:pt modelId="{81ABDD5A-9FF7-2249-B7D2-D2023096373F}" type="pres">
      <dgm:prSet presAssocID="{69E47B97-ABDE-2A4A-B11A-2144BED9A65E}" presName="rootComposite" presStyleCnt="0"/>
      <dgm:spPr/>
    </dgm:pt>
    <dgm:pt modelId="{95F4AA64-31CE-B443-BCE0-6E559CB8F459}" type="pres">
      <dgm:prSet presAssocID="{69E47B97-ABDE-2A4A-B11A-2144BED9A65E}" presName="rootText" presStyleLbl="node1" presStyleIdx="0" presStyleCnt="3"/>
      <dgm:spPr/>
      <dgm:t>
        <a:bodyPr/>
        <a:lstStyle/>
        <a:p>
          <a:endParaRPr lang="en-US"/>
        </a:p>
      </dgm:t>
    </dgm:pt>
    <dgm:pt modelId="{FDFEBE1A-2069-2A43-9495-CBA5221F62F2}" type="pres">
      <dgm:prSet presAssocID="{69E47B97-ABDE-2A4A-B11A-2144BED9A65E}" presName="rootConnector" presStyleLbl="node1" presStyleIdx="0" presStyleCnt="3"/>
      <dgm:spPr/>
      <dgm:t>
        <a:bodyPr/>
        <a:lstStyle/>
        <a:p>
          <a:endParaRPr lang="en-US"/>
        </a:p>
      </dgm:t>
    </dgm:pt>
    <dgm:pt modelId="{B88E0FF3-BF36-494D-8CEB-0C04F20004B8}" type="pres">
      <dgm:prSet presAssocID="{69E47B97-ABDE-2A4A-B11A-2144BED9A65E}" presName="childShape" presStyleCnt="0"/>
      <dgm:spPr/>
    </dgm:pt>
    <dgm:pt modelId="{9B26C812-50AC-A444-B71D-3FF17F2C3AFB}" type="pres">
      <dgm:prSet presAssocID="{4FFBE2B7-82A5-6341-8D3C-7916B6103530}" presName="Name13" presStyleLbl="parChTrans1D2" presStyleIdx="0" presStyleCnt="10"/>
      <dgm:spPr/>
      <dgm:t>
        <a:bodyPr/>
        <a:lstStyle/>
        <a:p>
          <a:endParaRPr lang="en-US"/>
        </a:p>
      </dgm:t>
    </dgm:pt>
    <dgm:pt modelId="{04AB5875-EF41-9B44-9644-E97390A487A3}" type="pres">
      <dgm:prSet presAssocID="{D3B240EB-C178-664C-8A13-0D205B9A89DA}" presName="childText" presStyleLbl="bgAcc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CD82A4-20FD-3D48-9786-4E7218AAB02B}" type="pres">
      <dgm:prSet presAssocID="{4902A935-3DD0-5E4D-88BA-AF61F0C66C83}" presName="Name13" presStyleLbl="parChTrans1D2" presStyleIdx="1" presStyleCnt="10"/>
      <dgm:spPr/>
      <dgm:t>
        <a:bodyPr/>
        <a:lstStyle/>
        <a:p>
          <a:endParaRPr lang="en-US"/>
        </a:p>
      </dgm:t>
    </dgm:pt>
    <dgm:pt modelId="{5B7BF75C-4DFA-1A4C-8B85-B2C7A56CCE4C}" type="pres">
      <dgm:prSet presAssocID="{C222AF5E-586A-0F4C-9DFB-F23DE12C76DD}" presName="childText" presStyleLbl="bgAcc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784F07-A6AF-2348-81BE-C9B3EED6E20C}" type="pres">
      <dgm:prSet presAssocID="{AEF9A96D-BC66-F640-A53D-B073DF18671C}" presName="Name13" presStyleLbl="parChTrans1D2" presStyleIdx="2" presStyleCnt="10"/>
      <dgm:spPr/>
      <dgm:t>
        <a:bodyPr/>
        <a:lstStyle/>
        <a:p>
          <a:endParaRPr lang="en-US"/>
        </a:p>
      </dgm:t>
    </dgm:pt>
    <dgm:pt modelId="{274CF64E-9305-D043-9A37-ACCD76E2B291}" type="pres">
      <dgm:prSet presAssocID="{F6CE552C-E747-F640-BB9A-6D958BE48DAB}" presName="childText" presStyleLbl="bgAcc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C110C-4277-D142-BC80-4F8F0B485D77}" type="pres">
      <dgm:prSet presAssocID="{F1FFE881-A92F-6644-B936-8C937052C223}" presName="root" presStyleCnt="0"/>
      <dgm:spPr/>
    </dgm:pt>
    <dgm:pt modelId="{3EC94F0B-8AB7-6141-BC23-A90F5CE4D958}" type="pres">
      <dgm:prSet presAssocID="{F1FFE881-A92F-6644-B936-8C937052C223}" presName="rootComposite" presStyleCnt="0"/>
      <dgm:spPr/>
    </dgm:pt>
    <dgm:pt modelId="{E0CD9BD9-8ADB-2649-ADB6-E28CFBD70F55}" type="pres">
      <dgm:prSet presAssocID="{F1FFE881-A92F-6644-B936-8C937052C223}" presName="rootText" presStyleLbl="node1" presStyleIdx="1" presStyleCnt="3"/>
      <dgm:spPr/>
      <dgm:t>
        <a:bodyPr/>
        <a:lstStyle/>
        <a:p>
          <a:endParaRPr lang="en-US"/>
        </a:p>
      </dgm:t>
    </dgm:pt>
    <dgm:pt modelId="{3BA30FC2-109E-6845-B2C0-80F3953C9358}" type="pres">
      <dgm:prSet presAssocID="{F1FFE881-A92F-6644-B936-8C937052C223}" presName="rootConnector" presStyleLbl="node1" presStyleIdx="1" presStyleCnt="3"/>
      <dgm:spPr/>
      <dgm:t>
        <a:bodyPr/>
        <a:lstStyle/>
        <a:p>
          <a:endParaRPr lang="en-US"/>
        </a:p>
      </dgm:t>
    </dgm:pt>
    <dgm:pt modelId="{99246C0A-20C6-124A-B81D-B9DFDCEF02CF}" type="pres">
      <dgm:prSet presAssocID="{F1FFE881-A92F-6644-B936-8C937052C223}" presName="childShape" presStyleCnt="0"/>
      <dgm:spPr/>
    </dgm:pt>
    <dgm:pt modelId="{DF8B200C-F1A6-2347-8E76-4FBD08929BC6}" type="pres">
      <dgm:prSet presAssocID="{F4410FDB-5105-7044-9923-1C08A444C2C4}" presName="Name13" presStyleLbl="parChTrans1D2" presStyleIdx="3" presStyleCnt="10"/>
      <dgm:spPr/>
      <dgm:t>
        <a:bodyPr/>
        <a:lstStyle/>
        <a:p>
          <a:endParaRPr lang="en-US"/>
        </a:p>
      </dgm:t>
    </dgm:pt>
    <dgm:pt modelId="{480C0C47-2524-B545-8FCE-6CFB440493BC}" type="pres">
      <dgm:prSet presAssocID="{5F2F4458-CCF3-BE47-9DED-E912BBF6A8F3}" presName="childText" presStyleLbl="bgAcc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3C2CFA-9B27-AF47-BA28-329EAEA3F4AE}" type="pres">
      <dgm:prSet presAssocID="{E0F10148-0A34-324F-BDAF-D2BF32879304}" presName="Name13" presStyleLbl="parChTrans1D2" presStyleIdx="4" presStyleCnt="10"/>
      <dgm:spPr/>
      <dgm:t>
        <a:bodyPr/>
        <a:lstStyle/>
        <a:p>
          <a:endParaRPr lang="en-US"/>
        </a:p>
      </dgm:t>
    </dgm:pt>
    <dgm:pt modelId="{678E1D94-A7F5-6144-8858-8CF2C8D20144}" type="pres">
      <dgm:prSet presAssocID="{9198C51F-D723-4D4A-A327-03C4297C1862}" presName="childText" presStyleLbl="bgAcc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134DC0-B1C0-A641-A226-7C56389859F2}" type="pres">
      <dgm:prSet presAssocID="{F4D79268-BC96-D142-A413-6BFAF70E2F12}" presName="Name13" presStyleLbl="parChTrans1D2" presStyleIdx="5" presStyleCnt="10"/>
      <dgm:spPr/>
      <dgm:t>
        <a:bodyPr/>
        <a:lstStyle/>
        <a:p>
          <a:endParaRPr lang="en-US"/>
        </a:p>
      </dgm:t>
    </dgm:pt>
    <dgm:pt modelId="{549C946F-8024-A645-8CDF-C6139D0EFE7A}" type="pres">
      <dgm:prSet presAssocID="{E36DDEAD-6823-984E-845E-21C17DE7510F}" presName="childText" presStyleLbl="bgAcc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B48EF3-B655-D74A-A1E7-5074B1BD573A}" type="pres">
      <dgm:prSet presAssocID="{169F4F79-40D5-734C-B5E7-DD5536AF49DD}" presName="root" presStyleCnt="0"/>
      <dgm:spPr/>
    </dgm:pt>
    <dgm:pt modelId="{38B32EB5-9222-3144-BCF5-83D54EB8879D}" type="pres">
      <dgm:prSet presAssocID="{169F4F79-40D5-734C-B5E7-DD5536AF49DD}" presName="rootComposite" presStyleCnt="0"/>
      <dgm:spPr/>
    </dgm:pt>
    <dgm:pt modelId="{90B877E7-BBAB-F94B-A613-15FC3875E2D3}" type="pres">
      <dgm:prSet presAssocID="{169F4F79-40D5-734C-B5E7-DD5536AF49DD}" presName="rootText" presStyleLbl="node1" presStyleIdx="2" presStyleCnt="3"/>
      <dgm:spPr/>
      <dgm:t>
        <a:bodyPr/>
        <a:lstStyle/>
        <a:p>
          <a:endParaRPr lang="en-US"/>
        </a:p>
      </dgm:t>
    </dgm:pt>
    <dgm:pt modelId="{9EA1DC43-3133-DE4F-86C5-C5E0493D6F9E}" type="pres">
      <dgm:prSet presAssocID="{169F4F79-40D5-734C-B5E7-DD5536AF49DD}" presName="rootConnector" presStyleLbl="node1" presStyleIdx="2" presStyleCnt="3"/>
      <dgm:spPr/>
      <dgm:t>
        <a:bodyPr/>
        <a:lstStyle/>
        <a:p>
          <a:endParaRPr lang="en-US"/>
        </a:p>
      </dgm:t>
    </dgm:pt>
    <dgm:pt modelId="{0061812D-0563-4C49-84BC-8FAEE6FA5DC0}" type="pres">
      <dgm:prSet presAssocID="{169F4F79-40D5-734C-B5E7-DD5536AF49DD}" presName="childShape" presStyleCnt="0"/>
      <dgm:spPr/>
    </dgm:pt>
    <dgm:pt modelId="{1AFE12AF-A97F-0C45-BB4C-C0A931AD983A}" type="pres">
      <dgm:prSet presAssocID="{944C1143-8A35-2A41-95FD-FE6DEDF0E389}" presName="Name13" presStyleLbl="parChTrans1D2" presStyleIdx="6" presStyleCnt="10"/>
      <dgm:spPr/>
      <dgm:t>
        <a:bodyPr/>
        <a:lstStyle/>
        <a:p>
          <a:endParaRPr lang="en-US"/>
        </a:p>
      </dgm:t>
    </dgm:pt>
    <dgm:pt modelId="{1441F973-7426-D54B-9B27-972C68FDE575}" type="pres">
      <dgm:prSet presAssocID="{5A4F5A4F-6AD0-8E4B-BF26-D30B6FC866D0}" presName="childText" presStyleLbl="bgAcc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D3874C-E29B-3F41-BD62-074E82A95FFE}" type="pres">
      <dgm:prSet presAssocID="{ABF51F18-8B73-E941-BF2D-87F63CB21E5B}" presName="Name13" presStyleLbl="parChTrans1D2" presStyleIdx="7" presStyleCnt="10"/>
      <dgm:spPr/>
      <dgm:t>
        <a:bodyPr/>
        <a:lstStyle/>
        <a:p>
          <a:endParaRPr lang="en-US"/>
        </a:p>
      </dgm:t>
    </dgm:pt>
    <dgm:pt modelId="{36466FD0-A812-7E4C-8EDA-E5DCB769CD79}" type="pres">
      <dgm:prSet presAssocID="{B044C4E4-6869-964D-A5FA-02AD94177051}" presName="childText" presStyleLbl="bgAcc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33EB1-E6D6-C64C-B5E7-70B55715DAC3}" type="pres">
      <dgm:prSet presAssocID="{46784B24-E54C-7F4F-B9FF-49F11D54C5FD}" presName="Name13" presStyleLbl="parChTrans1D2" presStyleIdx="8" presStyleCnt="10"/>
      <dgm:spPr/>
      <dgm:t>
        <a:bodyPr/>
        <a:lstStyle/>
        <a:p>
          <a:endParaRPr lang="en-US"/>
        </a:p>
      </dgm:t>
    </dgm:pt>
    <dgm:pt modelId="{8336C77A-F90E-E74B-9A63-17BC135303D5}" type="pres">
      <dgm:prSet presAssocID="{9EA4757F-793A-5B4F-AC69-D3EE056C0F95}" presName="childText" presStyleLbl="bgAcc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85D7C5-5076-F047-B929-CAE65CC9A4B5}" type="pres">
      <dgm:prSet presAssocID="{B746BAA8-63F5-4049-80E3-2C36769DD444}" presName="Name13" presStyleLbl="parChTrans1D2" presStyleIdx="9" presStyleCnt="10"/>
      <dgm:spPr/>
      <dgm:t>
        <a:bodyPr/>
        <a:lstStyle/>
        <a:p>
          <a:endParaRPr lang="en-US"/>
        </a:p>
      </dgm:t>
    </dgm:pt>
    <dgm:pt modelId="{D304D0C1-AD95-DB43-A781-6144BCC6B479}" type="pres">
      <dgm:prSet presAssocID="{B88EB5BB-01AF-6345-9CB1-8AEAC03FEF4C}" presName="childText" presStyleLbl="bgAcc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F506A5-6565-4D42-8D99-DAD86DEA155B}" type="presOf" srcId="{ABF51F18-8B73-E941-BF2D-87F63CB21E5B}" destId="{08D3874C-E29B-3F41-BD62-074E82A95FFE}" srcOrd="0" destOrd="0" presId="urn:microsoft.com/office/officeart/2005/8/layout/hierarchy3"/>
    <dgm:cxn modelId="{32C9CA37-18F3-A143-83FF-21FFFD10A5A7}" type="presOf" srcId="{F02A09BA-C2E0-5D49-8308-30FF88ED1B9A}" destId="{5B7BF75C-4DFA-1A4C-8B85-B2C7A56CCE4C}" srcOrd="0" destOrd="2" presId="urn:microsoft.com/office/officeart/2005/8/layout/hierarchy3"/>
    <dgm:cxn modelId="{EF728365-472A-564F-AE53-8C42EEEF9047}" srcId="{5A4F5A4F-6AD0-8E4B-BF26-D30B6FC866D0}" destId="{10308E70-0E41-5144-9CD9-2FDE17D1F4AE}" srcOrd="1" destOrd="0" parTransId="{1F8FE678-6B94-9944-9877-9F3BE14E2812}" sibTransId="{E7454604-3FC4-E449-A451-59D40AF9B71E}"/>
    <dgm:cxn modelId="{6FCD2449-1F1B-7A4F-8D1D-15337F5D4668}" type="presOf" srcId="{169F4F79-40D5-734C-B5E7-DD5536AF49DD}" destId="{90B877E7-BBAB-F94B-A613-15FC3875E2D3}" srcOrd="0" destOrd="0" presId="urn:microsoft.com/office/officeart/2005/8/layout/hierarchy3"/>
    <dgm:cxn modelId="{E96C2447-8B98-DA44-A69E-E91931CA23B8}" srcId="{B044C4E4-6869-964D-A5FA-02AD94177051}" destId="{C39B7928-0A2D-E848-B0A3-44703B01DE6D}" srcOrd="0" destOrd="0" parTransId="{45549174-D07C-5B4B-A4EA-7B85298677F2}" sibTransId="{A1AA7E49-9C75-C34F-94C5-D9EEA4DEE9AE}"/>
    <dgm:cxn modelId="{30848501-5C12-0540-A58F-72AD2DC2E99E}" type="presOf" srcId="{F4410FDB-5105-7044-9923-1C08A444C2C4}" destId="{DF8B200C-F1A6-2347-8E76-4FBD08929BC6}" srcOrd="0" destOrd="0" presId="urn:microsoft.com/office/officeart/2005/8/layout/hierarchy3"/>
    <dgm:cxn modelId="{389FD22A-A983-324C-A80C-985913772BEE}" type="presOf" srcId="{69E47B97-ABDE-2A4A-B11A-2144BED9A65E}" destId="{FDFEBE1A-2069-2A43-9495-CBA5221F62F2}" srcOrd="1" destOrd="0" presId="urn:microsoft.com/office/officeart/2005/8/layout/hierarchy3"/>
    <dgm:cxn modelId="{F7545310-162A-BA46-ADB2-F8E816D3B226}" type="presOf" srcId="{0AF47E7C-0278-E540-B559-D29659EE0B5E}" destId="{5B7BF75C-4DFA-1A4C-8B85-B2C7A56CCE4C}" srcOrd="0" destOrd="1" presId="urn:microsoft.com/office/officeart/2005/8/layout/hierarchy3"/>
    <dgm:cxn modelId="{AE2ED905-4540-C14B-9382-09E2EBE5B0FB}" srcId="{C222AF5E-586A-0F4C-9DFB-F23DE12C76DD}" destId="{0AF47E7C-0278-E540-B559-D29659EE0B5E}" srcOrd="0" destOrd="0" parTransId="{D4B196FE-4C1A-654D-9CBD-F893DE811CF0}" sibTransId="{BFE409D6-9814-E247-877E-F764C5117572}"/>
    <dgm:cxn modelId="{4BFC52B1-F1CC-4B4A-ADBF-7ADF2B8F54FE}" type="presOf" srcId="{F1FFE881-A92F-6644-B936-8C937052C223}" destId="{E0CD9BD9-8ADB-2649-ADB6-E28CFBD70F55}" srcOrd="0" destOrd="0" presId="urn:microsoft.com/office/officeart/2005/8/layout/hierarchy3"/>
    <dgm:cxn modelId="{BB038E73-DE4D-A245-9CAD-DE2930FE4BDA}" type="presOf" srcId="{10308E70-0E41-5144-9CD9-2FDE17D1F4AE}" destId="{1441F973-7426-D54B-9B27-972C68FDE575}" srcOrd="0" destOrd="2" presId="urn:microsoft.com/office/officeart/2005/8/layout/hierarchy3"/>
    <dgm:cxn modelId="{E3A69D39-2B96-5941-82F1-3DA719BFBAC8}" type="presOf" srcId="{AEF9A96D-BC66-F640-A53D-B073DF18671C}" destId="{22784F07-A6AF-2348-81BE-C9B3EED6E20C}" srcOrd="0" destOrd="0" presId="urn:microsoft.com/office/officeart/2005/8/layout/hierarchy3"/>
    <dgm:cxn modelId="{EDE537C7-3453-3642-A344-8DA81426CB69}" srcId="{5A4F5A4F-6AD0-8E4B-BF26-D30B6FC866D0}" destId="{9614C362-FF8E-5C47-B432-B08B82AB5B2C}" srcOrd="0" destOrd="0" parTransId="{49A183DB-EE9F-F24B-BE73-AC7D38D619C6}" sibTransId="{157790D7-200B-0047-9BAB-90728395AA92}"/>
    <dgm:cxn modelId="{51A9DFEE-4732-8A4D-AABF-B5C4BA1ADA7D}" srcId="{DE5D3095-B75C-0F4D-9818-95B297B635C6}" destId="{169F4F79-40D5-734C-B5E7-DD5536AF49DD}" srcOrd="2" destOrd="0" parTransId="{8C68AEC2-6B6B-8748-8741-065A8094C3F8}" sibTransId="{10A97E80-A246-BE4C-A17D-82B9D7333568}"/>
    <dgm:cxn modelId="{3CEC84DC-CF53-5E40-83D7-76CF1569E78B}" type="presOf" srcId="{46784B24-E54C-7F4F-B9FF-49F11D54C5FD}" destId="{EDB33EB1-E6D6-C64C-B5E7-70B55715DAC3}" srcOrd="0" destOrd="0" presId="urn:microsoft.com/office/officeart/2005/8/layout/hierarchy3"/>
    <dgm:cxn modelId="{AB4430DE-89DE-3D44-A3C7-75ED6C1AA6A3}" srcId="{F1FFE881-A92F-6644-B936-8C937052C223}" destId="{9198C51F-D723-4D4A-A327-03C4297C1862}" srcOrd="1" destOrd="0" parTransId="{E0F10148-0A34-324F-BDAF-D2BF32879304}" sibTransId="{E437E035-FA0A-C246-BDC0-B85963E1C19A}"/>
    <dgm:cxn modelId="{13047AB0-B81D-6245-95DF-95303DF0E2C5}" srcId="{DE5D3095-B75C-0F4D-9818-95B297B635C6}" destId="{69E47B97-ABDE-2A4A-B11A-2144BED9A65E}" srcOrd="0" destOrd="0" parTransId="{0AE51217-F2E3-954E-AE90-2B70D12C075A}" sibTransId="{58BA7630-4AEF-354A-9506-DB3ED8DAE44E}"/>
    <dgm:cxn modelId="{21A6C629-056E-4142-A265-BE179131302B}" srcId="{69E47B97-ABDE-2A4A-B11A-2144BED9A65E}" destId="{C222AF5E-586A-0F4C-9DFB-F23DE12C76DD}" srcOrd="1" destOrd="0" parTransId="{4902A935-3DD0-5E4D-88BA-AF61F0C66C83}" sibTransId="{0DCF62F1-F9A1-F14D-8250-351FC176F51D}"/>
    <dgm:cxn modelId="{4B8C6F60-E5FE-CB4F-9B92-9681836241A2}" srcId="{F1FFE881-A92F-6644-B936-8C937052C223}" destId="{E36DDEAD-6823-984E-845E-21C17DE7510F}" srcOrd="2" destOrd="0" parTransId="{F4D79268-BC96-D142-A413-6BFAF70E2F12}" sibTransId="{5A77E99F-D237-9E40-BE70-E59D782BD1CD}"/>
    <dgm:cxn modelId="{48E66A28-F039-E043-922C-C6396A45635B}" type="presOf" srcId="{D3B240EB-C178-664C-8A13-0D205B9A89DA}" destId="{04AB5875-EF41-9B44-9644-E97390A487A3}" srcOrd="0" destOrd="0" presId="urn:microsoft.com/office/officeart/2005/8/layout/hierarchy3"/>
    <dgm:cxn modelId="{D9C6B9FB-9128-5A44-ABC8-74795A8B92E6}" srcId="{169F4F79-40D5-734C-B5E7-DD5536AF49DD}" destId="{9EA4757F-793A-5B4F-AC69-D3EE056C0F95}" srcOrd="2" destOrd="0" parTransId="{46784B24-E54C-7F4F-B9FF-49F11D54C5FD}" sibTransId="{47C8C4D3-8652-B142-9C3F-4C92DAA07261}"/>
    <dgm:cxn modelId="{7C2911C7-B9D2-4E4F-A538-F48F2C99CD20}" type="presOf" srcId="{F1FFE881-A92F-6644-B936-8C937052C223}" destId="{3BA30FC2-109E-6845-B2C0-80F3953C9358}" srcOrd="1" destOrd="0" presId="urn:microsoft.com/office/officeart/2005/8/layout/hierarchy3"/>
    <dgm:cxn modelId="{C625DA35-CA0F-9D45-8F8C-FB48CC71BE69}" type="presOf" srcId="{5F2F4458-CCF3-BE47-9DED-E912BBF6A8F3}" destId="{480C0C47-2524-B545-8FCE-6CFB440493BC}" srcOrd="0" destOrd="0" presId="urn:microsoft.com/office/officeart/2005/8/layout/hierarchy3"/>
    <dgm:cxn modelId="{DDAE6CAF-8A90-A748-9928-7B4D689E67B8}" type="presOf" srcId="{69E47B97-ABDE-2A4A-B11A-2144BED9A65E}" destId="{95F4AA64-31CE-B443-BCE0-6E559CB8F459}" srcOrd="0" destOrd="0" presId="urn:microsoft.com/office/officeart/2005/8/layout/hierarchy3"/>
    <dgm:cxn modelId="{98E982B8-DAAF-A241-ACFC-A519F5062462}" type="presOf" srcId="{F6CE552C-E747-F640-BB9A-6D958BE48DAB}" destId="{274CF64E-9305-D043-9A37-ACCD76E2B291}" srcOrd="0" destOrd="0" presId="urn:microsoft.com/office/officeart/2005/8/layout/hierarchy3"/>
    <dgm:cxn modelId="{7A76C330-D6A1-4146-AB51-CB64A4E9D7C3}" type="presOf" srcId="{4FFBE2B7-82A5-6341-8D3C-7916B6103530}" destId="{9B26C812-50AC-A444-B71D-3FF17F2C3AFB}" srcOrd="0" destOrd="0" presId="urn:microsoft.com/office/officeart/2005/8/layout/hierarchy3"/>
    <dgm:cxn modelId="{E1604B5F-B8C3-EB43-87A4-0832AC8C622B}" type="presOf" srcId="{9614C362-FF8E-5C47-B432-B08B82AB5B2C}" destId="{1441F973-7426-D54B-9B27-972C68FDE575}" srcOrd="0" destOrd="1" presId="urn:microsoft.com/office/officeart/2005/8/layout/hierarchy3"/>
    <dgm:cxn modelId="{8AAA51FB-5C69-DE4D-B196-A9B3A19F70B9}" srcId="{F1FFE881-A92F-6644-B936-8C937052C223}" destId="{5F2F4458-CCF3-BE47-9DED-E912BBF6A8F3}" srcOrd="0" destOrd="0" parTransId="{F4410FDB-5105-7044-9923-1C08A444C2C4}" sibTransId="{E1A2ADB7-DDC1-CC45-9790-1FCD5FF80C48}"/>
    <dgm:cxn modelId="{0BD74749-A674-B145-B45C-B286F94F1E55}" srcId="{69E47B97-ABDE-2A4A-B11A-2144BED9A65E}" destId="{F6CE552C-E747-F640-BB9A-6D958BE48DAB}" srcOrd="2" destOrd="0" parTransId="{AEF9A96D-BC66-F640-A53D-B073DF18671C}" sibTransId="{3DC7A026-F5F5-CF42-A919-F45DC9B73171}"/>
    <dgm:cxn modelId="{C909E183-E5FC-2F44-94B7-3956A17A9B10}" type="presOf" srcId="{9EA4757F-793A-5B4F-AC69-D3EE056C0F95}" destId="{8336C77A-F90E-E74B-9A63-17BC135303D5}" srcOrd="0" destOrd="0" presId="urn:microsoft.com/office/officeart/2005/8/layout/hierarchy3"/>
    <dgm:cxn modelId="{101AC2EF-2F34-B74D-929B-D007572DF27A}" srcId="{C222AF5E-586A-0F4C-9DFB-F23DE12C76DD}" destId="{F02A09BA-C2E0-5D49-8308-30FF88ED1B9A}" srcOrd="1" destOrd="0" parTransId="{AD6DF142-5908-2E41-8B08-FD2C290B66E1}" sibTransId="{4D2DE858-CC60-AE43-9DF7-9003B45178C4}"/>
    <dgm:cxn modelId="{7AC1E339-8F03-284E-B463-8F7B385E48AF}" type="presOf" srcId="{E0F10148-0A34-324F-BDAF-D2BF32879304}" destId="{B23C2CFA-9B27-AF47-BA28-329EAEA3F4AE}" srcOrd="0" destOrd="0" presId="urn:microsoft.com/office/officeart/2005/8/layout/hierarchy3"/>
    <dgm:cxn modelId="{A1485A74-1523-0A42-AD89-616131FC5F38}" srcId="{DE5D3095-B75C-0F4D-9818-95B297B635C6}" destId="{F1FFE881-A92F-6644-B936-8C937052C223}" srcOrd="1" destOrd="0" parTransId="{A527A4C6-E609-894D-BA56-43C09B1596C8}" sibTransId="{D83C109B-742C-7747-997A-B83F35B34D98}"/>
    <dgm:cxn modelId="{B36ADE92-251C-B048-B25A-E930C83D5FE4}" type="presOf" srcId="{C222AF5E-586A-0F4C-9DFB-F23DE12C76DD}" destId="{5B7BF75C-4DFA-1A4C-8B85-B2C7A56CCE4C}" srcOrd="0" destOrd="0" presId="urn:microsoft.com/office/officeart/2005/8/layout/hierarchy3"/>
    <dgm:cxn modelId="{4FEBABC2-9976-F24F-B0DB-773C5E54FDA6}" type="presOf" srcId="{169F4F79-40D5-734C-B5E7-DD5536AF49DD}" destId="{9EA1DC43-3133-DE4F-86C5-C5E0493D6F9E}" srcOrd="1" destOrd="0" presId="urn:microsoft.com/office/officeart/2005/8/layout/hierarchy3"/>
    <dgm:cxn modelId="{CB83E9DB-52FE-6241-8A74-CDD2FD05F823}" type="presOf" srcId="{B88EB5BB-01AF-6345-9CB1-8AEAC03FEF4C}" destId="{D304D0C1-AD95-DB43-A781-6144BCC6B479}" srcOrd="0" destOrd="0" presId="urn:microsoft.com/office/officeart/2005/8/layout/hierarchy3"/>
    <dgm:cxn modelId="{94FC1436-3C85-1B47-9169-462F91A5532B}" type="presOf" srcId="{5A4F5A4F-6AD0-8E4B-BF26-D30B6FC866D0}" destId="{1441F973-7426-D54B-9B27-972C68FDE575}" srcOrd="0" destOrd="0" presId="urn:microsoft.com/office/officeart/2005/8/layout/hierarchy3"/>
    <dgm:cxn modelId="{BDAAF07A-2D45-7E40-B2DD-EDF6D46AD10A}" type="presOf" srcId="{E36DDEAD-6823-984E-845E-21C17DE7510F}" destId="{549C946F-8024-A645-8CDF-C6139D0EFE7A}" srcOrd="0" destOrd="0" presId="urn:microsoft.com/office/officeart/2005/8/layout/hierarchy3"/>
    <dgm:cxn modelId="{292F30EA-6A79-D140-B15E-81CBE2644C28}" type="presOf" srcId="{9198C51F-D723-4D4A-A327-03C4297C1862}" destId="{678E1D94-A7F5-6144-8858-8CF2C8D20144}" srcOrd="0" destOrd="0" presId="urn:microsoft.com/office/officeart/2005/8/layout/hierarchy3"/>
    <dgm:cxn modelId="{26DDCB06-EEB0-FF4C-BBC3-7578543E4389}" type="presOf" srcId="{C39B7928-0A2D-E848-B0A3-44703B01DE6D}" destId="{36466FD0-A812-7E4C-8EDA-E5DCB769CD79}" srcOrd="0" destOrd="1" presId="urn:microsoft.com/office/officeart/2005/8/layout/hierarchy3"/>
    <dgm:cxn modelId="{BB361599-1764-5440-B91D-F22B5B25950C}" srcId="{69E47B97-ABDE-2A4A-B11A-2144BED9A65E}" destId="{D3B240EB-C178-664C-8A13-0D205B9A89DA}" srcOrd="0" destOrd="0" parTransId="{4FFBE2B7-82A5-6341-8D3C-7916B6103530}" sibTransId="{A3E11C9C-11A5-4B4F-B2BD-CE55FAB79826}"/>
    <dgm:cxn modelId="{E8B3A25A-350F-CF4A-9CC9-7F201A2D2E9E}" type="presOf" srcId="{DE5D3095-B75C-0F4D-9818-95B297B635C6}" destId="{EC3FA4F8-3EE2-8048-A799-9620B3C13F36}" srcOrd="0" destOrd="0" presId="urn:microsoft.com/office/officeart/2005/8/layout/hierarchy3"/>
    <dgm:cxn modelId="{E3DD10C4-39CB-734C-B98A-384453DE4A0A}" type="presOf" srcId="{B746BAA8-63F5-4049-80E3-2C36769DD444}" destId="{0A85D7C5-5076-F047-B929-CAE65CC9A4B5}" srcOrd="0" destOrd="0" presId="urn:microsoft.com/office/officeart/2005/8/layout/hierarchy3"/>
    <dgm:cxn modelId="{5508D6D8-0B5D-BD44-9125-49296A1C7295}" type="presOf" srcId="{944C1143-8A35-2A41-95FD-FE6DEDF0E389}" destId="{1AFE12AF-A97F-0C45-BB4C-C0A931AD983A}" srcOrd="0" destOrd="0" presId="urn:microsoft.com/office/officeart/2005/8/layout/hierarchy3"/>
    <dgm:cxn modelId="{0FC4D26D-2EC4-9E40-8E7C-2E0D3B485D70}" type="presOf" srcId="{B044C4E4-6869-964D-A5FA-02AD94177051}" destId="{36466FD0-A812-7E4C-8EDA-E5DCB769CD79}" srcOrd="0" destOrd="0" presId="urn:microsoft.com/office/officeart/2005/8/layout/hierarchy3"/>
    <dgm:cxn modelId="{330B0902-BDC6-2E46-8D94-B3E7DFE91D9D}" srcId="{169F4F79-40D5-734C-B5E7-DD5536AF49DD}" destId="{B88EB5BB-01AF-6345-9CB1-8AEAC03FEF4C}" srcOrd="3" destOrd="0" parTransId="{B746BAA8-63F5-4049-80E3-2C36769DD444}" sibTransId="{BA265785-C209-704B-8EE0-277FB0D2201C}"/>
    <dgm:cxn modelId="{37DD8546-C001-6F4E-982E-3C879404B2DF}" srcId="{169F4F79-40D5-734C-B5E7-DD5536AF49DD}" destId="{B044C4E4-6869-964D-A5FA-02AD94177051}" srcOrd="1" destOrd="0" parTransId="{ABF51F18-8B73-E941-BF2D-87F63CB21E5B}" sibTransId="{D95F88BB-A04B-7744-818A-7BA548B8C59A}"/>
    <dgm:cxn modelId="{3DD58289-6EC9-5649-ABF0-EFBF458C6AAA}" type="presOf" srcId="{4902A935-3DD0-5E4D-88BA-AF61F0C66C83}" destId="{E7CD82A4-20FD-3D48-9786-4E7218AAB02B}" srcOrd="0" destOrd="0" presId="urn:microsoft.com/office/officeart/2005/8/layout/hierarchy3"/>
    <dgm:cxn modelId="{64F16A71-F82E-1C4E-BAD0-80839DDCC0C9}" type="presOf" srcId="{F4D79268-BC96-D142-A413-6BFAF70E2F12}" destId="{40134DC0-B1C0-A641-A226-7C56389859F2}" srcOrd="0" destOrd="0" presId="urn:microsoft.com/office/officeart/2005/8/layout/hierarchy3"/>
    <dgm:cxn modelId="{BDA3A0F0-C14D-E843-A3D3-448E65162B7C}" srcId="{169F4F79-40D5-734C-B5E7-DD5536AF49DD}" destId="{5A4F5A4F-6AD0-8E4B-BF26-D30B6FC866D0}" srcOrd="0" destOrd="0" parTransId="{944C1143-8A35-2A41-95FD-FE6DEDF0E389}" sibTransId="{DFC0EBF1-7BBA-B74E-8A1C-2172D35BCA1B}"/>
    <dgm:cxn modelId="{366A7322-1493-0445-97AB-D12FC037108E}" type="presParOf" srcId="{EC3FA4F8-3EE2-8048-A799-9620B3C13F36}" destId="{84B68FBA-2303-1B45-BFCF-61AC0DD97682}" srcOrd="0" destOrd="0" presId="urn:microsoft.com/office/officeart/2005/8/layout/hierarchy3"/>
    <dgm:cxn modelId="{47EA316E-E473-D34F-B624-9BB3502CCCC4}" type="presParOf" srcId="{84B68FBA-2303-1B45-BFCF-61AC0DD97682}" destId="{81ABDD5A-9FF7-2249-B7D2-D2023096373F}" srcOrd="0" destOrd="0" presId="urn:microsoft.com/office/officeart/2005/8/layout/hierarchy3"/>
    <dgm:cxn modelId="{896D878E-87BD-7249-8B7A-A8A7683D4476}" type="presParOf" srcId="{81ABDD5A-9FF7-2249-B7D2-D2023096373F}" destId="{95F4AA64-31CE-B443-BCE0-6E559CB8F459}" srcOrd="0" destOrd="0" presId="urn:microsoft.com/office/officeart/2005/8/layout/hierarchy3"/>
    <dgm:cxn modelId="{77110E04-3CF4-F74B-A0B3-EB0AB377341E}" type="presParOf" srcId="{81ABDD5A-9FF7-2249-B7D2-D2023096373F}" destId="{FDFEBE1A-2069-2A43-9495-CBA5221F62F2}" srcOrd="1" destOrd="0" presId="urn:microsoft.com/office/officeart/2005/8/layout/hierarchy3"/>
    <dgm:cxn modelId="{9690124C-C1BE-1749-AEE5-AADE9440D1A5}" type="presParOf" srcId="{84B68FBA-2303-1B45-BFCF-61AC0DD97682}" destId="{B88E0FF3-BF36-494D-8CEB-0C04F20004B8}" srcOrd="1" destOrd="0" presId="urn:microsoft.com/office/officeart/2005/8/layout/hierarchy3"/>
    <dgm:cxn modelId="{79DD9E6F-7E43-7D41-B517-110DCC6BA412}" type="presParOf" srcId="{B88E0FF3-BF36-494D-8CEB-0C04F20004B8}" destId="{9B26C812-50AC-A444-B71D-3FF17F2C3AFB}" srcOrd="0" destOrd="0" presId="urn:microsoft.com/office/officeart/2005/8/layout/hierarchy3"/>
    <dgm:cxn modelId="{B5E49507-1BB7-1445-B261-BEB53AB76C64}" type="presParOf" srcId="{B88E0FF3-BF36-494D-8CEB-0C04F20004B8}" destId="{04AB5875-EF41-9B44-9644-E97390A487A3}" srcOrd="1" destOrd="0" presId="urn:microsoft.com/office/officeart/2005/8/layout/hierarchy3"/>
    <dgm:cxn modelId="{4F3958E4-236C-B241-B075-215B84A691AE}" type="presParOf" srcId="{B88E0FF3-BF36-494D-8CEB-0C04F20004B8}" destId="{E7CD82A4-20FD-3D48-9786-4E7218AAB02B}" srcOrd="2" destOrd="0" presId="urn:microsoft.com/office/officeart/2005/8/layout/hierarchy3"/>
    <dgm:cxn modelId="{C0691420-E142-F74A-B844-1CD642A66E53}" type="presParOf" srcId="{B88E0FF3-BF36-494D-8CEB-0C04F20004B8}" destId="{5B7BF75C-4DFA-1A4C-8B85-B2C7A56CCE4C}" srcOrd="3" destOrd="0" presId="urn:microsoft.com/office/officeart/2005/8/layout/hierarchy3"/>
    <dgm:cxn modelId="{61645F38-8485-8048-9D4A-C0CB3C746993}" type="presParOf" srcId="{B88E0FF3-BF36-494D-8CEB-0C04F20004B8}" destId="{22784F07-A6AF-2348-81BE-C9B3EED6E20C}" srcOrd="4" destOrd="0" presId="urn:microsoft.com/office/officeart/2005/8/layout/hierarchy3"/>
    <dgm:cxn modelId="{6AF9946C-7F21-C043-AECA-04063768E3B8}" type="presParOf" srcId="{B88E0FF3-BF36-494D-8CEB-0C04F20004B8}" destId="{274CF64E-9305-D043-9A37-ACCD76E2B291}" srcOrd="5" destOrd="0" presId="urn:microsoft.com/office/officeart/2005/8/layout/hierarchy3"/>
    <dgm:cxn modelId="{ED40AC37-2A3B-EB46-B0D3-F1FA864ED0D1}" type="presParOf" srcId="{EC3FA4F8-3EE2-8048-A799-9620B3C13F36}" destId="{3A9C110C-4277-D142-BC80-4F8F0B485D77}" srcOrd="1" destOrd="0" presId="urn:microsoft.com/office/officeart/2005/8/layout/hierarchy3"/>
    <dgm:cxn modelId="{2FAEBCFA-5429-D540-8582-0C7B084EC952}" type="presParOf" srcId="{3A9C110C-4277-D142-BC80-4F8F0B485D77}" destId="{3EC94F0B-8AB7-6141-BC23-A90F5CE4D958}" srcOrd="0" destOrd="0" presId="urn:microsoft.com/office/officeart/2005/8/layout/hierarchy3"/>
    <dgm:cxn modelId="{2C3C8340-809C-4243-9EDB-BE2B528D2235}" type="presParOf" srcId="{3EC94F0B-8AB7-6141-BC23-A90F5CE4D958}" destId="{E0CD9BD9-8ADB-2649-ADB6-E28CFBD70F55}" srcOrd="0" destOrd="0" presId="urn:microsoft.com/office/officeart/2005/8/layout/hierarchy3"/>
    <dgm:cxn modelId="{830B8599-139E-6249-BEEE-A4D91D290EA0}" type="presParOf" srcId="{3EC94F0B-8AB7-6141-BC23-A90F5CE4D958}" destId="{3BA30FC2-109E-6845-B2C0-80F3953C9358}" srcOrd="1" destOrd="0" presId="urn:microsoft.com/office/officeart/2005/8/layout/hierarchy3"/>
    <dgm:cxn modelId="{FBDD653F-5F80-8642-BAA2-D5850962F66A}" type="presParOf" srcId="{3A9C110C-4277-D142-BC80-4F8F0B485D77}" destId="{99246C0A-20C6-124A-B81D-B9DFDCEF02CF}" srcOrd="1" destOrd="0" presId="urn:microsoft.com/office/officeart/2005/8/layout/hierarchy3"/>
    <dgm:cxn modelId="{E2B72334-DBDB-864C-91BB-1361026A66EA}" type="presParOf" srcId="{99246C0A-20C6-124A-B81D-B9DFDCEF02CF}" destId="{DF8B200C-F1A6-2347-8E76-4FBD08929BC6}" srcOrd="0" destOrd="0" presId="urn:microsoft.com/office/officeart/2005/8/layout/hierarchy3"/>
    <dgm:cxn modelId="{3EE6B20B-C54D-0840-BDB3-BDD2C2EEEF93}" type="presParOf" srcId="{99246C0A-20C6-124A-B81D-B9DFDCEF02CF}" destId="{480C0C47-2524-B545-8FCE-6CFB440493BC}" srcOrd="1" destOrd="0" presId="urn:microsoft.com/office/officeart/2005/8/layout/hierarchy3"/>
    <dgm:cxn modelId="{6157E0DF-7680-944B-B023-3C72D17759DF}" type="presParOf" srcId="{99246C0A-20C6-124A-B81D-B9DFDCEF02CF}" destId="{B23C2CFA-9B27-AF47-BA28-329EAEA3F4AE}" srcOrd="2" destOrd="0" presId="urn:microsoft.com/office/officeart/2005/8/layout/hierarchy3"/>
    <dgm:cxn modelId="{822C5DBA-F8E9-7A47-BC6E-1A1714F9BE31}" type="presParOf" srcId="{99246C0A-20C6-124A-B81D-B9DFDCEF02CF}" destId="{678E1D94-A7F5-6144-8858-8CF2C8D20144}" srcOrd="3" destOrd="0" presId="urn:microsoft.com/office/officeart/2005/8/layout/hierarchy3"/>
    <dgm:cxn modelId="{B040C23C-EA0E-4C4E-B4E1-CC8E494D649D}" type="presParOf" srcId="{99246C0A-20C6-124A-B81D-B9DFDCEF02CF}" destId="{40134DC0-B1C0-A641-A226-7C56389859F2}" srcOrd="4" destOrd="0" presId="urn:microsoft.com/office/officeart/2005/8/layout/hierarchy3"/>
    <dgm:cxn modelId="{2C53136B-E157-0A45-B9C6-48C09B2F47CB}" type="presParOf" srcId="{99246C0A-20C6-124A-B81D-B9DFDCEF02CF}" destId="{549C946F-8024-A645-8CDF-C6139D0EFE7A}" srcOrd="5" destOrd="0" presId="urn:microsoft.com/office/officeart/2005/8/layout/hierarchy3"/>
    <dgm:cxn modelId="{5A2E36E9-F440-4642-85A2-5F78B5C63E44}" type="presParOf" srcId="{EC3FA4F8-3EE2-8048-A799-9620B3C13F36}" destId="{B1B48EF3-B655-D74A-A1E7-5074B1BD573A}" srcOrd="2" destOrd="0" presId="urn:microsoft.com/office/officeart/2005/8/layout/hierarchy3"/>
    <dgm:cxn modelId="{5F0833B6-4D3C-7344-84A7-4D7370FFB856}" type="presParOf" srcId="{B1B48EF3-B655-D74A-A1E7-5074B1BD573A}" destId="{38B32EB5-9222-3144-BCF5-83D54EB8879D}" srcOrd="0" destOrd="0" presId="urn:microsoft.com/office/officeart/2005/8/layout/hierarchy3"/>
    <dgm:cxn modelId="{676F5C1A-8688-344D-A9B5-FEF76D05D9FD}" type="presParOf" srcId="{38B32EB5-9222-3144-BCF5-83D54EB8879D}" destId="{90B877E7-BBAB-F94B-A613-15FC3875E2D3}" srcOrd="0" destOrd="0" presId="urn:microsoft.com/office/officeart/2005/8/layout/hierarchy3"/>
    <dgm:cxn modelId="{3AAFE65A-0941-D442-B7E7-2541931F7145}" type="presParOf" srcId="{38B32EB5-9222-3144-BCF5-83D54EB8879D}" destId="{9EA1DC43-3133-DE4F-86C5-C5E0493D6F9E}" srcOrd="1" destOrd="0" presId="urn:microsoft.com/office/officeart/2005/8/layout/hierarchy3"/>
    <dgm:cxn modelId="{AFABDFAC-93C1-F944-958D-1AD6791B025D}" type="presParOf" srcId="{B1B48EF3-B655-D74A-A1E7-5074B1BD573A}" destId="{0061812D-0563-4C49-84BC-8FAEE6FA5DC0}" srcOrd="1" destOrd="0" presId="urn:microsoft.com/office/officeart/2005/8/layout/hierarchy3"/>
    <dgm:cxn modelId="{51ECD029-1725-5B46-A6D6-FDAE644C74C9}" type="presParOf" srcId="{0061812D-0563-4C49-84BC-8FAEE6FA5DC0}" destId="{1AFE12AF-A97F-0C45-BB4C-C0A931AD983A}" srcOrd="0" destOrd="0" presId="urn:microsoft.com/office/officeart/2005/8/layout/hierarchy3"/>
    <dgm:cxn modelId="{2789C7F5-F37A-B141-9D47-35AEBC30F0D7}" type="presParOf" srcId="{0061812D-0563-4C49-84BC-8FAEE6FA5DC0}" destId="{1441F973-7426-D54B-9B27-972C68FDE575}" srcOrd="1" destOrd="0" presId="urn:microsoft.com/office/officeart/2005/8/layout/hierarchy3"/>
    <dgm:cxn modelId="{01CF76AA-928C-EC49-BCD7-9D5F0C8A5FFC}" type="presParOf" srcId="{0061812D-0563-4C49-84BC-8FAEE6FA5DC0}" destId="{08D3874C-E29B-3F41-BD62-074E82A95FFE}" srcOrd="2" destOrd="0" presId="urn:microsoft.com/office/officeart/2005/8/layout/hierarchy3"/>
    <dgm:cxn modelId="{4C08951E-3B07-7E4D-A44E-F2A790617C47}" type="presParOf" srcId="{0061812D-0563-4C49-84BC-8FAEE6FA5DC0}" destId="{36466FD0-A812-7E4C-8EDA-E5DCB769CD79}" srcOrd="3" destOrd="0" presId="urn:microsoft.com/office/officeart/2005/8/layout/hierarchy3"/>
    <dgm:cxn modelId="{836EC730-226E-DA4A-B98F-744B6A81245E}" type="presParOf" srcId="{0061812D-0563-4C49-84BC-8FAEE6FA5DC0}" destId="{EDB33EB1-E6D6-C64C-B5E7-70B55715DAC3}" srcOrd="4" destOrd="0" presId="urn:microsoft.com/office/officeart/2005/8/layout/hierarchy3"/>
    <dgm:cxn modelId="{867BD8BB-AFD0-3F41-B021-178E4B872A95}" type="presParOf" srcId="{0061812D-0563-4C49-84BC-8FAEE6FA5DC0}" destId="{8336C77A-F90E-E74B-9A63-17BC135303D5}" srcOrd="5" destOrd="0" presId="urn:microsoft.com/office/officeart/2005/8/layout/hierarchy3"/>
    <dgm:cxn modelId="{1B0EB131-F3DE-864F-A612-11BF78E95379}" type="presParOf" srcId="{0061812D-0563-4C49-84BC-8FAEE6FA5DC0}" destId="{0A85D7C5-5076-F047-B929-CAE65CC9A4B5}" srcOrd="6" destOrd="0" presId="urn:microsoft.com/office/officeart/2005/8/layout/hierarchy3"/>
    <dgm:cxn modelId="{9F037849-4415-A44F-9639-24E3AB07B593}" type="presParOf" srcId="{0061812D-0563-4C49-84BC-8FAEE6FA5DC0}" destId="{D304D0C1-AD95-DB43-A781-6144BCC6B479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4AA64-31CE-B443-BCE0-6E559CB8F459}">
      <dsp:nvSpPr>
        <dsp:cNvPr id="0" name=""/>
        <dsp:cNvSpPr/>
      </dsp:nvSpPr>
      <dsp:spPr>
        <a:xfrm>
          <a:off x="1057669" y="2197"/>
          <a:ext cx="2022196" cy="1011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Human activity</a:t>
          </a:r>
          <a:endParaRPr lang="en-US" sz="3100" kern="1200" dirty="0"/>
        </a:p>
      </dsp:txBody>
      <dsp:txXfrm>
        <a:off x="1087283" y="31811"/>
        <a:ext cx="1962968" cy="951870"/>
      </dsp:txXfrm>
    </dsp:sp>
    <dsp:sp modelId="{9B26C812-50AC-A444-B71D-3FF17F2C3AFB}">
      <dsp:nvSpPr>
        <dsp:cNvPr id="0" name=""/>
        <dsp:cNvSpPr/>
      </dsp:nvSpPr>
      <dsp:spPr>
        <a:xfrm>
          <a:off x="1259889" y="1013296"/>
          <a:ext cx="202219" cy="7583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8323"/>
              </a:lnTo>
              <a:lnTo>
                <a:pt x="202219" y="75832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B5875-EF41-9B44-9644-E97390A487A3}">
      <dsp:nvSpPr>
        <dsp:cNvPr id="0" name=""/>
        <dsp:cNvSpPr/>
      </dsp:nvSpPr>
      <dsp:spPr>
        <a:xfrm>
          <a:off x="1462108" y="1266070"/>
          <a:ext cx="1617757" cy="10110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Chaine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operatoire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Extraction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Benefication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Smelting</a:t>
          </a:r>
          <a:endParaRPr lang="en-US" sz="1200" kern="1200" dirty="0"/>
        </a:p>
      </dsp:txBody>
      <dsp:txXfrm>
        <a:off x="1491722" y="1295684"/>
        <a:ext cx="1558529" cy="951870"/>
      </dsp:txXfrm>
    </dsp:sp>
    <dsp:sp modelId="{E7CD82A4-20FD-3D48-9786-4E7218AAB02B}">
      <dsp:nvSpPr>
        <dsp:cNvPr id="0" name=""/>
        <dsp:cNvSpPr/>
      </dsp:nvSpPr>
      <dsp:spPr>
        <a:xfrm>
          <a:off x="1259889" y="1013296"/>
          <a:ext cx="202219" cy="20221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2196"/>
              </a:lnTo>
              <a:lnTo>
                <a:pt x="202219" y="202219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7BF75C-4DFA-1A4C-8B85-B2C7A56CCE4C}">
      <dsp:nvSpPr>
        <dsp:cNvPr id="0" name=""/>
        <dsp:cNvSpPr/>
      </dsp:nvSpPr>
      <dsp:spPr>
        <a:xfrm>
          <a:off x="1462108" y="2529943"/>
          <a:ext cx="1617757" cy="10110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Experiments</a:t>
          </a:r>
          <a:endParaRPr lang="en-US" sz="1600" kern="1200" dirty="0"/>
        </a:p>
      </dsp:txBody>
      <dsp:txXfrm>
        <a:off x="1491722" y="2559557"/>
        <a:ext cx="1558529" cy="951870"/>
      </dsp:txXfrm>
    </dsp:sp>
    <dsp:sp modelId="{E0CD9BD9-8ADB-2649-ADB6-E28CFBD70F55}">
      <dsp:nvSpPr>
        <dsp:cNvPr id="0" name=""/>
        <dsp:cNvSpPr/>
      </dsp:nvSpPr>
      <dsp:spPr>
        <a:xfrm>
          <a:off x="3585415" y="2197"/>
          <a:ext cx="2022196" cy="1011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Physical Things</a:t>
          </a:r>
          <a:endParaRPr lang="en-US" sz="3100" kern="1200" dirty="0"/>
        </a:p>
      </dsp:txBody>
      <dsp:txXfrm>
        <a:off x="3615029" y="31811"/>
        <a:ext cx="1962968" cy="951870"/>
      </dsp:txXfrm>
    </dsp:sp>
    <dsp:sp modelId="{DF8B200C-F1A6-2347-8E76-4FBD08929BC6}">
      <dsp:nvSpPr>
        <dsp:cNvPr id="0" name=""/>
        <dsp:cNvSpPr/>
      </dsp:nvSpPr>
      <dsp:spPr>
        <a:xfrm>
          <a:off x="3787634" y="1013296"/>
          <a:ext cx="202219" cy="7583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8323"/>
              </a:lnTo>
              <a:lnTo>
                <a:pt x="202219" y="75832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0C0C47-2524-B545-8FCE-6CFB440493BC}">
      <dsp:nvSpPr>
        <dsp:cNvPr id="0" name=""/>
        <dsp:cNvSpPr/>
      </dsp:nvSpPr>
      <dsp:spPr>
        <a:xfrm>
          <a:off x="3989854" y="1266070"/>
          <a:ext cx="1617757" cy="10110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Topographic structures 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concave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convex</a:t>
          </a:r>
          <a:endParaRPr lang="en-US" sz="1200" kern="1200" dirty="0"/>
        </a:p>
      </dsp:txBody>
      <dsp:txXfrm>
        <a:off x="4019468" y="1295684"/>
        <a:ext cx="1558529" cy="951870"/>
      </dsp:txXfrm>
    </dsp:sp>
    <dsp:sp modelId="{39E51385-FE39-544F-887E-413ACA59055E}">
      <dsp:nvSpPr>
        <dsp:cNvPr id="0" name=""/>
        <dsp:cNvSpPr/>
      </dsp:nvSpPr>
      <dsp:spPr>
        <a:xfrm>
          <a:off x="3787634" y="1013296"/>
          <a:ext cx="202219" cy="2210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0928"/>
              </a:lnTo>
              <a:lnTo>
                <a:pt x="202219" y="221092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67AD3D-18D1-A04F-9D0E-391246ED769B}">
      <dsp:nvSpPr>
        <dsp:cNvPr id="0" name=""/>
        <dsp:cNvSpPr/>
      </dsp:nvSpPr>
      <dsp:spPr>
        <a:xfrm>
          <a:off x="3989854" y="2529943"/>
          <a:ext cx="1617757" cy="13885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Chaine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operatoire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Extraction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/>
            <a:t>Benefication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Smelting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Furnace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Roasting bed</a:t>
          </a:r>
          <a:endParaRPr lang="en-US" sz="1400" kern="1200" dirty="0"/>
        </a:p>
      </dsp:txBody>
      <dsp:txXfrm>
        <a:off x="4030524" y="2570613"/>
        <a:ext cx="1536417" cy="1307221"/>
      </dsp:txXfrm>
    </dsp:sp>
    <dsp:sp modelId="{C1B101E8-B31B-7D45-B753-50CE66743CEB}">
      <dsp:nvSpPr>
        <dsp:cNvPr id="0" name=""/>
        <dsp:cNvSpPr/>
      </dsp:nvSpPr>
      <dsp:spPr>
        <a:xfrm>
          <a:off x="3787634" y="1013296"/>
          <a:ext cx="202219" cy="3663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3532"/>
              </a:lnTo>
              <a:lnTo>
                <a:pt x="202219" y="366353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B986A8-97F7-0646-ABC5-9C3F58DCD820}">
      <dsp:nvSpPr>
        <dsp:cNvPr id="0" name=""/>
        <dsp:cNvSpPr/>
      </dsp:nvSpPr>
      <dsp:spPr>
        <a:xfrm>
          <a:off x="3989854" y="4171279"/>
          <a:ext cx="1617757" cy="10110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Material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CuFeS2</a:t>
          </a:r>
          <a:endParaRPr lang="en-US" sz="1200" kern="1200" dirty="0"/>
        </a:p>
      </dsp:txBody>
      <dsp:txXfrm>
        <a:off x="4019468" y="4200893"/>
        <a:ext cx="1558529" cy="951870"/>
      </dsp:txXfrm>
    </dsp:sp>
    <dsp:sp modelId="{90B877E7-BBAB-F94B-A613-15FC3875E2D3}">
      <dsp:nvSpPr>
        <dsp:cNvPr id="0" name=""/>
        <dsp:cNvSpPr/>
      </dsp:nvSpPr>
      <dsp:spPr>
        <a:xfrm>
          <a:off x="6113160" y="2197"/>
          <a:ext cx="2022196" cy="1011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Technology</a:t>
          </a:r>
          <a:endParaRPr lang="en-US" sz="3100" kern="1200" dirty="0"/>
        </a:p>
      </dsp:txBody>
      <dsp:txXfrm>
        <a:off x="6142774" y="31811"/>
        <a:ext cx="1962968" cy="951870"/>
      </dsp:txXfrm>
    </dsp:sp>
    <dsp:sp modelId="{1AFE12AF-A97F-0C45-BB4C-C0A931AD983A}">
      <dsp:nvSpPr>
        <dsp:cNvPr id="0" name=""/>
        <dsp:cNvSpPr/>
      </dsp:nvSpPr>
      <dsp:spPr>
        <a:xfrm>
          <a:off x="6315380" y="1013296"/>
          <a:ext cx="202219" cy="7583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8323"/>
              </a:lnTo>
              <a:lnTo>
                <a:pt x="202219" y="75832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1F973-7426-D54B-9B27-972C68FDE575}">
      <dsp:nvSpPr>
        <dsp:cNvPr id="0" name=""/>
        <dsp:cNvSpPr/>
      </dsp:nvSpPr>
      <dsp:spPr>
        <a:xfrm>
          <a:off x="6517600" y="1266070"/>
          <a:ext cx="1617757" cy="10110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Extraction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fire setting</a:t>
          </a:r>
          <a:endParaRPr lang="en-US" sz="1200" kern="1200" dirty="0"/>
        </a:p>
      </dsp:txBody>
      <dsp:txXfrm>
        <a:off x="6547214" y="1295684"/>
        <a:ext cx="1558529" cy="951870"/>
      </dsp:txXfrm>
    </dsp:sp>
    <dsp:sp modelId="{816E8C4F-6F63-044C-BE46-59E408AB70DB}">
      <dsp:nvSpPr>
        <dsp:cNvPr id="0" name=""/>
        <dsp:cNvSpPr/>
      </dsp:nvSpPr>
      <dsp:spPr>
        <a:xfrm>
          <a:off x="6315380" y="1013296"/>
          <a:ext cx="202219" cy="20221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2196"/>
              </a:lnTo>
              <a:lnTo>
                <a:pt x="202219" y="202219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F7B465-AF12-CD40-9836-3F9810A0228A}">
      <dsp:nvSpPr>
        <dsp:cNvPr id="0" name=""/>
        <dsp:cNvSpPr/>
      </dsp:nvSpPr>
      <dsp:spPr>
        <a:xfrm>
          <a:off x="6517600" y="2529943"/>
          <a:ext cx="1617757" cy="10110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Benefication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washing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crushing</a:t>
          </a:r>
          <a:endParaRPr lang="en-US" sz="1200" kern="1200" dirty="0"/>
        </a:p>
      </dsp:txBody>
      <dsp:txXfrm>
        <a:off x="6547214" y="2559557"/>
        <a:ext cx="1558529" cy="951870"/>
      </dsp:txXfrm>
    </dsp:sp>
    <dsp:sp modelId="{B002EEC9-E739-D349-BC6E-27D2B450B49B}">
      <dsp:nvSpPr>
        <dsp:cNvPr id="0" name=""/>
        <dsp:cNvSpPr/>
      </dsp:nvSpPr>
      <dsp:spPr>
        <a:xfrm>
          <a:off x="6315380" y="1013296"/>
          <a:ext cx="202219" cy="32860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6069"/>
              </a:lnTo>
              <a:lnTo>
                <a:pt x="202219" y="328606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B6606-403F-DA45-B3AC-8D17257A4339}">
      <dsp:nvSpPr>
        <dsp:cNvPr id="0" name=""/>
        <dsp:cNvSpPr/>
      </dsp:nvSpPr>
      <dsp:spPr>
        <a:xfrm>
          <a:off x="6517600" y="3793816"/>
          <a:ext cx="1617757" cy="10110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Smelting</a:t>
          </a:r>
          <a:endParaRPr lang="en-US" sz="1600" kern="1200" dirty="0"/>
        </a:p>
      </dsp:txBody>
      <dsp:txXfrm>
        <a:off x="6547214" y="3823430"/>
        <a:ext cx="1558529" cy="951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4AA64-31CE-B443-BCE0-6E559CB8F459}">
      <dsp:nvSpPr>
        <dsp:cNvPr id="0" name=""/>
        <dsp:cNvSpPr/>
      </dsp:nvSpPr>
      <dsp:spPr>
        <a:xfrm>
          <a:off x="1572196" y="15"/>
          <a:ext cx="1728181" cy="8640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Observations</a:t>
          </a:r>
          <a:endParaRPr lang="en-US" sz="1900" kern="1200" dirty="0"/>
        </a:p>
      </dsp:txBody>
      <dsp:txXfrm>
        <a:off x="1597504" y="25323"/>
        <a:ext cx="1677565" cy="813474"/>
      </dsp:txXfrm>
    </dsp:sp>
    <dsp:sp modelId="{9B26C812-50AC-A444-B71D-3FF17F2C3AFB}">
      <dsp:nvSpPr>
        <dsp:cNvPr id="0" name=""/>
        <dsp:cNvSpPr/>
      </dsp:nvSpPr>
      <dsp:spPr>
        <a:xfrm>
          <a:off x="1745014" y="864106"/>
          <a:ext cx="172818" cy="6480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8068"/>
              </a:lnTo>
              <a:lnTo>
                <a:pt x="172818" y="64806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B5875-EF41-9B44-9644-E97390A487A3}">
      <dsp:nvSpPr>
        <dsp:cNvPr id="0" name=""/>
        <dsp:cNvSpPr/>
      </dsp:nvSpPr>
      <dsp:spPr>
        <a:xfrm>
          <a:off x="1917832" y="1080129"/>
          <a:ext cx="1382545" cy="864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Geological survey</a:t>
          </a:r>
          <a:endParaRPr lang="en-US" sz="1700" kern="1200" dirty="0"/>
        </a:p>
      </dsp:txBody>
      <dsp:txXfrm>
        <a:off x="1943140" y="1105437"/>
        <a:ext cx="1331929" cy="813474"/>
      </dsp:txXfrm>
    </dsp:sp>
    <dsp:sp modelId="{E7CD82A4-20FD-3D48-9786-4E7218AAB02B}">
      <dsp:nvSpPr>
        <dsp:cNvPr id="0" name=""/>
        <dsp:cNvSpPr/>
      </dsp:nvSpPr>
      <dsp:spPr>
        <a:xfrm>
          <a:off x="1745014" y="864106"/>
          <a:ext cx="172818" cy="1728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8181"/>
              </a:lnTo>
              <a:lnTo>
                <a:pt x="172818" y="172818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7BF75C-4DFA-1A4C-8B85-B2C7A56CCE4C}">
      <dsp:nvSpPr>
        <dsp:cNvPr id="0" name=""/>
        <dsp:cNvSpPr/>
      </dsp:nvSpPr>
      <dsp:spPr>
        <a:xfrm>
          <a:off x="1917832" y="2160242"/>
          <a:ext cx="1382545" cy="864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Archaeology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Prospection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Excavation</a:t>
          </a:r>
          <a:endParaRPr lang="en-US" sz="1300" kern="1200" dirty="0"/>
        </a:p>
      </dsp:txBody>
      <dsp:txXfrm>
        <a:off x="1943140" y="2185550"/>
        <a:ext cx="1331929" cy="813474"/>
      </dsp:txXfrm>
    </dsp:sp>
    <dsp:sp modelId="{22784F07-A6AF-2348-81BE-C9B3EED6E20C}">
      <dsp:nvSpPr>
        <dsp:cNvPr id="0" name=""/>
        <dsp:cNvSpPr/>
      </dsp:nvSpPr>
      <dsp:spPr>
        <a:xfrm>
          <a:off x="1745014" y="864106"/>
          <a:ext cx="172818" cy="28082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8294"/>
              </a:lnTo>
              <a:lnTo>
                <a:pt x="172818" y="280829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CF64E-9305-D043-9A37-ACCD76E2B291}">
      <dsp:nvSpPr>
        <dsp:cNvPr id="0" name=""/>
        <dsp:cNvSpPr/>
      </dsp:nvSpPr>
      <dsp:spPr>
        <a:xfrm>
          <a:off x="1917832" y="3240356"/>
          <a:ext cx="1382545" cy="864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Ethnological studies</a:t>
          </a:r>
          <a:endParaRPr lang="en-US" sz="1700" kern="1200" dirty="0"/>
        </a:p>
      </dsp:txBody>
      <dsp:txXfrm>
        <a:off x="1943140" y="3265664"/>
        <a:ext cx="1331929" cy="813474"/>
      </dsp:txXfrm>
    </dsp:sp>
    <dsp:sp modelId="{E0CD9BD9-8ADB-2649-ADB6-E28CFBD70F55}">
      <dsp:nvSpPr>
        <dsp:cNvPr id="0" name=""/>
        <dsp:cNvSpPr/>
      </dsp:nvSpPr>
      <dsp:spPr>
        <a:xfrm>
          <a:off x="3732422" y="15"/>
          <a:ext cx="1728181" cy="8640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Measurements (</a:t>
          </a:r>
          <a:r>
            <a:rPr lang="en-US" sz="1900" kern="1200" dirty="0" err="1" smtClean="0"/>
            <a:t>Archaeometry</a:t>
          </a:r>
          <a:r>
            <a:rPr lang="en-US" sz="1900" kern="1200" dirty="0" smtClean="0"/>
            <a:t>)</a:t>
          </a:r>
          <a:endParaRPr lang="en-US" sz="1900" kern="1200" dirty="0"/>
        </a:p>
      </dsp:txBody>
      <dsp:txXfrm>
        <a:off x="3757730" y="25323"/>
        <a:ext cx="1677565" cy="813474"/>
      </dsp:txXfrm>
    </dsp:sp>
    <dsp:sp modelId="{DF8B200C-F1A6-2347-8E76-4FBD08929BC6}">
      <dsp:nvSpPr>
        <dsp:cNvPr id="0" name=""/>
        <dsp:cNvSpPr/>
      </dsp:nvSpPr>
      <dsp:spPr>
        <a:xfrm>
          <a:off x="3905240" y="864106"/>
          <a:ext cx="172818" cy="6480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8068"/>
              </a:lnTo>
              <a:lnTo>
                <a:pt x="172818" y="64806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0C0C47-2524-B545-8FCE-6CFB440493BC}">
      <dsp:nvSpPr>
        <dsp:cNvPr id="0" name=""/>
        <dsp:cNvSpPr/>
      </dsp:nvSpPr>
      <dsp:spPr>
        <a:xfrm>
          <a:off x="4078059" y="1080129"/>
          <a:ext cx="1382545" cy="864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Geochemical analysis</a:t>
          </a:r>
          <a:endParaRPr lang="en-US" sz="1700" kern="1200" dirty="0"/>
        </a:p>
      </dsp:txBody>
      <dsp:txXfrm>
        <a:off x="4103367" y="1105437"/>
        <a:ext cx="1331929" cy="813474"/>
      </dsp:txXfrm>
    </dsp:sp>
    <dsp:sp modelId="{B23C2CFA-9B27-AF47-BA28-329EAEA3F4AE}">
      <dsp:nvSpPr>
        <dsp:cNvPr id="0" name=""/>
        <dsp:cNvSpPr/>
      </dsp:nvSpPr>
      <dsp:spPr>
        <a:xfrm>
          <a:off x="3905240" y="864106"/>
          <a:ext cx="172818" cy="1728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8181"/>
              </a:lnTo>
              <a:lnTo>
                <a:pt x="172818" y="172818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E1D94-A7F5-6144-8858-8CF2C8D20144}">
      <dsp:nvSpPr>
        <dsp:cNvPr id="0" name=""/>
        <dsp:cNvSpPr/>
      </dsp:nvSpPr>
      <dsp:spPr>
        <a:xfrm>
          <a:off x="4078059" y="2160242"/>
          <a:ext cx="1382545" cy="864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Dendrochronological analysis</a:t>
          </a:r>
          <a:endParaRPr lang="en-US" kern="1200" dirty="0"/>
        </a:p>
      </dsp:txBody>
      <dsp:txXfrm>
        <a:off x="4103367" y="2185550"/>
        <a:ext cx="1331929" cy="813474"/>
      </dsp:txXfrm>
    </dsp:sp>
    <dsp:sp modelId="{40134DC0-B1C0-A641-A226-7C56389859F2}">
      <dsp:nvSpPr>
        <dsp:cNvPr id="0" name=""/>
        <dsp:cNvSpPr/>
      </dsp:nvSpPr>
      <dsp:spPr>
        <a:xfrm>
          <a:off x="3905240" y="864106"/>
          <a:ext cx="172818" cy="28082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8294"/>
              </a:lnTo>
              <a:lnTo>
                <a:pt x="172818" y="280829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9C946F-8024-A645-8CDF-C6139D0EFE7A}">
      <dsp:nvSpPr>
        <dsp:cNvPr id="0" name=""/>
        <dsp:cNvSpPr/>
      </dsp:nvSpPr>
      <dsp:spPr>
        <a:xfrm>
          <a:off x="4078059" y="3240356"/>
          <a:ext cx="1382545" cy="864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Surveying</a:t>
          </a:r>
          <a:endParaRPr lang="en-US" sz="2000" kern="1200" dirty="0"/>
        </a:p>
      </dsp:txBody>
      <dsp:txXfrm>
        <a:off x="4103367" y="3265664"/>
        <a:ext cx="1331929" cy="813474"/>
      </dsp:txXfrm>
    </dsp:sp>
    <dsp:sp modelId="{90B877E7-BBAB-F94B-A613-15FC3875E2D3}">
      <dsp:nvSpPr>
        <dsp:cNvPr id="0" name=""/>
        <dsp:cNvSpPr/>
      </dsp:nvSpPr>
      <dsp:spPr>
        <a:xfrm>
          <a:off x="5892649" y="15"/>
          <a:ext cx="1728181" cy="8640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Interpretations</a:t>
          </a:r>
          <a:endParaRPr lang="en-US" sz="1900" kern="1200" dirty="0"/>
        </a:p>
      </dsp:txBody>
      <dsp:txXfrm>
        <a:off x="5917957" y="25323"/>
        <a:ext cx="1677565" cy="813474"/>
      </dsp:txXfrm>
    </dsp:sp>
    <dsp:sp modelId="{1AFE12AF-A97F-0C45-BB4C-C0A931AD983A}">
      <dsp:nvSpPr>
        <dsp:cNvPr id="0" name=""/>
        <dsp:cNvSpPr/>
      </dsp:nvSpPr>
      <dsp:spPr>
        <a:xfrm>
          <a:off x="6065467" y="864106"/>
          <a:ext cx="172818" cy="6480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8068"/>
              </a:lnTo>
              <a:lnTo>
                <a:pt x="172818" y="64806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1F973-7426-D54B-9B27-972C68FDE575}">
      <dsp:nvSpPr>
        <dsp:cNvPr id="0" name=""/>
        <dsp:cNvSpPr/>
      </dsp:nvSpPr>
      <dsp:spPr>
        <a:xfrm>
          <a:off x="6238285" y="1080129"/>
          <a:ext cx="1382545" cy="864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Periods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Bronze Age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Iron Age</a:t>
          </a:r>
        </a:p>
      </dsp:txBody>
      <dsp:txXfrm>
        <a:off x="6263593" y="1105437"/>
        <a:ext cx="1331929" cy="813474"/>
      </dsp:txXfrm>
    </dsp:sp>
    <dsp:sp modelId="{08D3874C-E29B-3F41-BD62-074E82A95FFE}">
      <dsp:nvSpPr>
        <dsp:cNvPr id="0" name=""/>
        <dsp:cNvSpPr/>
      </dsp:nvSpPr>
      <dsp:spPr>
        <a:xfrm>
          <a:off x="6065467" y="864106"/>
          <a:ext cx="172818" cy="1728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8181"/>
              </a:lnTo>
              <a:lnTo>
                <a:pt x="172818" y="172818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66FD0-A812-7E4C-8EDA-E5DCB769CD79}">
      <dsp:nvSpPr>
        <dsp:cNvPr id="0" name=""/>
        <dsp:cNvSpPr/>
      </dsp:nvSpPr>
      <dsp:spPr>
        <a:xfrm>
          <a:off x="6238285" y="2160242"/>
          <a:ext cx="1382545" cy="864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Technological assignments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fire setting</a:t>
          </a:r>
          <a:endParaRPr lang="en-US" sz="1300" kern="1200" dirty="0"/>
        </a:p>
      </dsp:txBody>
      <dsp:txXfrm>
        <a:off x="6263593" y="2185550"/>
        <a:ext cx="1331929" cy="813474"/>
      </dsp:txXfrm>
    </dsp:sp>
    <dsp:sp modelId="{EDB33EB1-E6D6-C64C-B5E7-70B55715DAC3}">
      <dsp:nvSpPr>
        <dsp:cNvPr id="0" name=""/>
        <dsp:cNvSpPr/>
      </dsp:nvSpPr>
      <dsp:spPr>
        <a:xfrm>
          <a:off x="6065467" y="864106"/>
          <a:ext cx="172818" cy="28082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8294"/>
              </a:lnTo>
              <a:lnTo>
                <a:pt x="172818" y="280829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6C77A-F90E-E74B-9A63-17BC135303D5}">
      <dsp:nvSpPr>
        <dsp:cNvPr id="0" name=""/>
        <dsp:cNvSpPr/>
      </dsp:nvSpPr>
      <dsp:spPr>
        <a:xfrm>
          <a:off x="6238285" y="3240356"/>
          <a:ext cx="1382545" cy="864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Functional assignments</a:t>
          </a:r>
          <a:endParaRPr lang="en-US" sz="1700" kern="1200" dirty="0"/>
        </a:p>
      </dsp:txBody>
      <dsp:txXfrm>
        <a:off x="6263593" y="3265664"/>
        <a:ext cx="1331929" cy="813474"/>
      </dsp:txXfrm>
    </dsp:sp>
    <dsp:sp modelId="{0A85D7C5-5076-F047-B929-CAE65CC9A4B5}">
      <dsp:nvSpPr>
        <dsp:cNvPr id="0" name=""/>
        <dsp:cNvSpPr/>
      </dsp:nvSpPr>
      <dsp:spPr>
        <a:xfrm>
          <a:off x="6065467" y="864106"/>
          <a:ext cx="172818" cy="3888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88408"/>
              </a:lnTo>
              <a:lnTo>
                <a:pt x="172818" y="388840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04D0C1-AD95-DB43-A781-6144BCC6B479}">
      <dsp:nvSpPr>
        <dsp:cNvPr id="0" name=""/>
        <dsp:cNvSpPr/>
      </dsp:nvSpPr>
      <dsp:spPr>
        <a:xfrm>
          <a:off x="6238285" y="4320469"/>
          <a:ext cx="1382545" cy="864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Grouping of ores/products</a:t>
          </a:r>
          <a:endParaRPr lang="en-US" sz="1700" kern="1200" dirty="0"/>
        </a:p>
      </dsp:txBody>
      <dsp:txXfrm>
        <a:off x="6263593" y="4345777"/>
        <a:ext cx="1331929" cy="813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52237-1B89-404E-BDC4-04EFB40EFCDE}" type="datetimeFigureOut">
              <a:rPr lang="de-AT" smtClean="0"/>
              <a:t>08.12.16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A6E03-E024-4B11-92AD-1610C2E652A3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31930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1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30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11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31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12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95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13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03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14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92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15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00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16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33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17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6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18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09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19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74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20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0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2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15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21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29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This</a:t>
            </a:r>
            <a:r>
              <a:rPr lang="de-AT" baseline="0" dirty="0" smtClean="0"/>
              <a:t> </a:t>
            </a:r>
            <a:r>
              <a:rPr lang="de-AT" dirty="0" err="1" smtClean="0"/>
              <a:t>thesis</a:t>
            </a:r>
            <a:r>
              <a:rPr lang="de-AT" dirty="0" smtClean="0"/>
              <a:t> will also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written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frame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DACH-project </a:t>
            </a:r>
            <a:r>
              <a:rPr lang="de-AT" baseline="0" dirty="0" err="1" smtClean="0"/>
              <a:t>within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Research </a:t>
            </a:r>
            <a:r>
              <a:rPr lang="de-AT" baseline="0" dirty="0" err="1" smtClean="0"/>
              <a:t>Centre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HiMAT</a:t>
            </a:r>
            <a:r>
              <a:rPr lang="de-AT" baseline="0" dirty="0" smtClean="0"/>
              <a:t> – </a:t>
            </a:r>
            <a:r>
              <a:rPr lang="de-AT" baseline="0" dirty="0" err="1" smtClean="0"/>
              <a:t>which</a:t>
            </a:r>
            <a:r>
              <a:rPr lang="de-AT" baseline="0" dirty="0" smtClean="0"/>
              <a:t> I </a:t>
            </a:r>
            <a:r>
              <a:rPr lang="de-AT" baseline="0" dirty="0" err="1" smtClean="0"/>
              <a:t>have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thank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Gert Goldenberg, </a:t>
            </a:r>
            <a:r>
              <a:rPr lang="de-AT" baseline="0" dirty="0" err="1" smtClean="0"/>
              <a:t>who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course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leading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project</a:t>
            </a:r>
            <a:r>
              <a:rPr lang="de-AT" baseline="0" dirty="0" smtClean="0"/>
              <a:t>. 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22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77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3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2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4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93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5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6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6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0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8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05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9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88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next 15 minutes we are</a:t>
            </a:r>
            <a:r>
              <a:rPr lang="en-GB" baseline="0" noProof="0" dirty="0" smtClean="0"/>
              <a:t> going to deal with “</a:t>
            </a:r>
            <a:r>
              <a:rPr lang="en-GB" baseline="0" noProof="0" dirty="0" err="1" smtClean="0"/>
              <a:t>Titel</a:t>
            </a:r>
            <a:r>
              <a:rPr lang="en-GB" baseline="0" noProof="0" dirty="0" smtClean="0"/>
              <a:t>”. Unfortunately one of the co-authors, Joachim Lutz can‘t be here today – I will try to answer your questions with all the tools he </a:t>
            </a:r>
            <a:r>
              <a:rPr lang="en-GB" baseline="0" noProof="0" dirty="0" err="1" smtClean="0"/>
              <a:t>tought</a:t>
            </a:r>
            <a:r>
              <a:rPr lang="en-GB" baseline="0" noProof="0" dirty="0" smtClean="0"/>
              <a:t> me until now.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5678-C44B-4739-9523-52C72C7A4169}" type="slidenum">
              <a:rPr lang="de-AT" smtClean="0">
                <a:solidFill>
                  <a:prstClr val="black"/>
                </a:solidFill>
              </a:rPr>
              <a:pPr/>
              <a:t>10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74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33C24-8346-443D-9B29-166996EABB65}" type="datetimeFigureOut">
              <a:rPr lang="de-DE"/>
              <a:pPr>
                <a:defRPr/>
              </a:pPr>
              <a:t>08.12.16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EB32A-53B6-42DA-A5B4-A238F118396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727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281BC-0ED7-4645-A462-42FFF756FEB8}" type="datetimeFigureOut">
              <a:rPr lang="de-DE"/>
              <a:pPr>
                <a:defRPr/>
              </a:pPr>
              <a:t>08.12.16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676CB-BA46-4F00-9368-D7E7F94A114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61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1A107-9783-4E5E-A287-8E8B2D33F43F}" type="datetimeFigureOut">
              <a:rPr lang="de-DE"/>
              <a:pPr>
                <a:defRPr/>
              </a:pPr>
              <a:t>08.12.16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A6C7B-D5E9-4DBE-BF15-770B315FF97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3710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838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DC1CA-6D0E-4B9E-99DC-1CE2331C49A8}" type="datetimeFigureOut">
              <a:rPr lang="de-DE"/>
              <a:pPr>
                <a:defRPr/>
              </a:pPr>
              <a:t>08.12.16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5970A-6C6C-4E8E-9406-73144E61EDB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3415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A2C70-3DDF-4C47-A423-6DB75D531B63}" type="datetimeFigureOut">
              <a:rPr lang="de-DE"/>
              <a:pPr>
                <a:defRPr/>
              </a:pPr>
              <a:t>08.12.16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D1664-AB2F-407A-B717-A5AB75BCE4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364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73BB6-54EF-4089-BAE5-18291B46F241}" type="datetimeFigureOut">
              <a:rPr lang="de-DE"/>
              <a:pPr>
                <a:defRPr/>
              </a:pPr>
              <a:t>08.12.16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BA236-F200-48F1-8B4E-32B8F8FD21C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143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6F801-09E0-40EE-B4F9-B664FFA7F570}" type="datetimeFigureOut">
              <a:rPr lang="de-DE"/>
              <a:pPr>
                <a:defRPr/>
              </a:pPr>
              <a:t>08.12.16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06968-1F66-41B8-A901-A026D98BCC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80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60A67-065E-44A2-83F7-7BE5118BF92E}" type="datetimeFigureOut">
              <a:rPr lang="de-DE"/>
              <a:pPr>
                <a:defRPr/>
              </a:pPr>
              <a:t>08.12.16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07EA9-E19D-4389-8137-C79B8D10988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3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418A9-FFB0-4A6D-9529-88D1797005D9}" type="datetimeFigureOut">
              <a:rPr lang="de-DE"/>
              <a:pPr>
                <a:defRPr/>
              </a:pPr>
              <a:t>08.12.16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8D4DD-E74A-4E70-8F37-D6631A39B7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625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DC3E-C35B-4BB1-ADA1-8A1751FBEA75}" type="datetimeFigureOut">
              <a:rPr lang="de-DE"/>
              <a:pPr>
                <a:defRPr/>
              </a:pPr>
              <a:t>08.12.16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FAC9C-7B72-4A65-A8E9-5E96B78D7D0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4940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C44D0-ADD3-4126-9D61-CA25A1B05D20}" type="datetimeFigureOut">
              <a:rPr lang="de-DE"/>
              <a:pPr>
                <a:defRPr/>
              </a:pPr>
              <a:t>08.12.16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3A06C-29F7-4879-8D24-54435AA638A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316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0000"/>
              </a:schemeClr>
            </a:gs>
            <a:gs pos="50000">
              <a:schemeClr val="bg1">
                <a:lumMod val="95000"/>
              </a:schemeClr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205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EEEEB5E-1AB9-4F99-926A-62B912E93E15}" type="datetimeFigureOut">
              <a:rPr lang="de-DE"/>
              <a:pPr>
                <a:defRPr/>
              </a:pPr>
              <a:t>08.12.16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9A89FEE-D278-4BDE-9E19-0A26EAA8A5B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85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8.jp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NULL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oleObject" Target="hmina:OPPDATERT%20040110:Artikler%20og%20b%C3%B8ker:Rev.%20avhandling%20Boccum:1.INTRODUCTION.DOC!OLE_LINK1" TargetMode="External"/><Relationship Id="rId8" Type="http://schemas.openxmlformats.org/officeDocument/2006/relationships/image" Target="../media/image19.png"/><Relationship Id="rId9" Type="http://schemas.openxmlformats.org/officeDocument/2006/relationships/image" Target="../media/image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NULL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9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NUL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6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0.png"/><Relationship Id="rId5" Type="http://schemas.openxmlformats.org/officeDocument/2006/relationships/image" Target="../media/image27.png"/><Relationship Id="rId6" Type="http://schemas.openxmlformats.org/officeDocument/2006/relationships/image" Target="../media/image9.png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jpeg"/><Relationship Id="rId12" Type="http://schemas.openxmlformats.org/officeDocument/2006/relationships/image" Target="../media/image37.jpeg"/><Relationship Id="rId13" Type="http://schemas.openxmlformats.org/officeDocument/2006/relationships/image" Target="../media/image38.jpeg"/><Relationship Id="rId14" Type="http://schemas.openxmlformats.org/officeDocument/2006/relationships/image" Target="../media/image39.jpeg"/><Relationship Id="rId15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3.jp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4.jp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microsoft.com/office/2007/relationships/hdphoto" Target="../media/hdphoto1.wdp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7.jp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 Verbindung 9"/>
          <p:cNvCxnSpPr/>
          <p:nvPr/>
        </p:nvCxnSpPr>
        <p:spPr>
          <a:xfrm>
            <a:off x="106363" y="6093296"/>
            <a:ext cx="8929687" cy="1588"/>
          </a:xfrm>
          <a:prstGeom prst="line">
            <a:avLst/>
          </a:prstGeom>
          <a:ln w="1905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sp>
        <p:nvSpPr>
          <p:cNvPr id="5125" name="Textfeld 7"/>
          <p:cNvSpPr txBox="1">
            <a:spLocks noChangeArrowheads="1"/>
          </p:cNvSpPr>
          <p:nvPr/>
        </p:nvSpPr>
        <p:spPr bwMode="auto">
          <a:xfrm>
            <a:off x="1" y="6093296"/>
            <a:ext cx="9137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GB" altLang="zh-CN" sz="1400" i="1" dirty="0" smtClean="0">
                <a:solidFill>
                  <a:srgbClr val="003366"/>
                </a:solidFill>
              </a:rPr>
              <a:t>Gerald </a:t>
            </a:r>
            <a:r>
              <a:rPr lang="en-GB" altLang="zh-CN" sz="1400" i="1" dirty="0" err="1" smtClean="0">
                <a:solidFill>
                  <a:srgbClr val="003366"/>
                </a:solidFill>
              </a:rPr>
              <a:t>Hiebel</a:t>
            </a:r>
            <a:r>
              <a:rPr lang="en-GB" altLang="zh-CN" sz="1400" i="1" dirty="0" smtClean="0">
                <a:solidFill>
                  <a:srgbClr val="003366"/>
                </a:solidFill>
              </a:rPr>
              <a:t>, Klaus </a:t>
            </a:r>
            <a:r>
              <a:rPr lang="en-GB" altLang="zh-CN" sz="1400" i="1" dirty="0" err="1" smtClean="0">
                <a:solidFill>
                  <a:srgbClr val="003366"/>
                </a:solidFill>
              </a:rPr>
              <a:t>Hanke</a:t>
            </a:r>
            <a:r>
              <a:rPr lang="en-GB" altLang="zh-CN" sz="1400" i="1" dirty="0" smtClean="0">
                <a:solidFill>
                  <a:srgbClr val="003366"/>
                </a:solidFill>
              </a:rPr>
              <a:t>, </a:t>
            </a:r>
            <a:r>
              <a:rPr lang="en-US" altLang="de-DE" sz="1400" dirty="0">
                <a:solidFill>
                  <a:srgbClr val="002060"/>
                </a:solidFill>
                <a:latin typeface="Calibri" charset="0"/>
              </a:rPr>
              <a:t>Unit for Surveying and </a:t>
            </a:r>
            <a:r>
              <a:rPr lang="en-US" altLang="de-DE" sz="1400" dirty="0" err="1" smtClean="0">
                <a:solidFill>
                  <a:srgbClr val="002060"/>
                </a:solidFill>
                <a:latin typeface="Calibri" charset="0"/>
              </a:rPr>
              <a:t>Geoinformation</a:t>
            </a:r>
            <a:r>
              <a:rPr lang="en-GB" altLang="zh-CN" sz="1400" i="1" dirty="0" smtClean="0">
                <a:solidFill>
                  <a:srgbClr val="003366"/>
                </a:solidFill>
              </a:rPr>
              <a:t>, University of Innsbruck </a:t>
            </a:r>
          </a:p>
          <a:p>
            <a:pPr algn="r" eaLnBrk="1" hangingPunct="1">
              <a:spcBef>
                <a:spcPct val="0"/>
              </a:spcBef>
              <a:buNone/>
            </a:pPr>
            <a:r>
              <a:rPr lang="en-GB" altLang="zh-CN" sz="1400" i="1" dirty="0" err="1" smtClean="0">
                <a:solidFill>
                  <a:srgbClr val="003366"/>
                </a:solidFill>
              </a:rPr>
              <a:t>Gert</a:t>
            </a:r>
            <a:r>
              <a:rPr lang="en-GB" altLang="zh-CN" sz="1400" i="1" dirty="0" smtClean="0">
                <a:solidFill>
                  <a:srgbClr val="003366"/>
                </a:solidFill>
              </a:rPr>
              <a:t> Goldenberg, </a:t>
            </a:r>
            <a:r>
              <a:rPr lang="en-GB" altLang="zh-CN" sz="1400" i="1" dirty="0">
                <a:solidFill>
                  <a:srgbClr val="003366"/>
                </a:solidFill>
              </a:rPr>
              <a:t>Caroline O. Grutsch, </a:t>
            </a:r>
            <a:r>
              <a:rPr lang="en-GB" altLang="zh-CN" sz="1400" i="1" dirty="0" smtClean="0">
                <a:solidFill>
                  <a:srgbClr val="003366"/>
                </a:solidFill>
              </a:rPr>
              <a:t>Markus </a:t>
            </a:r>
            <a:r>
              <a:rPr lang="en-GB" altLang="zh-CN" sz="1400" i="1" dirty="0" err="1" smtClean="0">
                <a:solidFill>
                  <a:srgbClr val="003366"/>
                </a:solidFill>
              </a:rPr>
              <a:t>Staudt</a:t>
            </a:r>
            <a:r>
              <a:rPr lang="en-GB" altLang="zh-CN" sz="1400" i="1" dirty="0" smtClean="0">
                <a:solidFill>
                  <a:srgbClr val="003366"/>
                </a:solidFill>
              </a:rPr>
              <a:t>, Institute of Archaeologies, University of Innsbruck</a:t>
            </a: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7"/>
          <p:cNvSpPr txBox="1">
            <a:spLocks noChangeArrowheads="1"/>
          </p:cNvSpPr>
          <p:nvPr/>
        </p:nvSpPr>
        <p:spPr bwMode="auto">
          <a:xfrm>
            <a:off x="32229" y="2668560"/>
            <a:ext cx="91376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sz="3600" b="1" dirty="0"/>
              <a:t>Information integration in prehistoric mining archaeology</a:t>
            </a:r>
            <a:endParaRPr lang="en-GB" altLang="zh-CN" sz="3400" b="1" dirty="0" smtClean="0">
              <a:solidFill>
                <a:srgbClr val="0033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87" y="454675"/>
            <a:ext cx="969724" cy="655400"/>
          </a:xfrm>
          <a:prstGeom prst="rect">
            <a:avLst/>
          </a:prstGeom>
        </p:spPr>
      </p:pic>
      <p:sp>
        <p:nvSpPr>
          <p:cNvPr id="12" name="Textfeld 6"/>
          <p:cNvSpPr txBox="1">
            <a:spLocks noChangeArrowheads="1"/>
          </p:cNvSpPr>
          <p:nvPr/>
        </p:nvSpPr>
        <p:spPr bwMode="auto">
          <a:xfrm>
            <a:off x="1085283" y="476672"/>
            <a:ext cx="4998885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altLang="de-DE" sz="2000" dirty="0" smtClean="0">
                <a:solidFill>
                  <a:srgbClr val="002060"/>
                </a:solidFill>
                <a:latin typeface="Calibri" charset="0"/>
              </a:rPr>
              <a:t>Unit for Surveying and </a:t>
            </a:r>
            <a:r>
              <a:rPr lang="en-US" altLang="de-DE" sz="2000" dirty="0" err="1" smtClean="0">
                <a:solidFill>
                  <a:srgbClr val="002060"/>
                </a:solidFill>
                <a:latin typeface="Calibri" charset="0"/>
              </a:rPr>
              <a:t>Geoinformation</a:t>
            </a:r>
            <a:r>
              <a:rPr lang="en-US" altLang="de-DE" sz="2000" dirty="0" smtClean="0">
                <a:solidFill>
                  <a:srgbClr val="002060"/>
                </a:solidFill>
                <a:latin typeface="Calibri" charset="0"/>
              </a:rPr>
              <a:t>, University of Innsbruck</a:t>
            </a:r>
            <a:endParaRPr lang="en-US" altLang="de-DE" sz="2000" dirty="0">
              <a:solidFill>
                <a:srgbClr val="002060"/>
              </a:solidFill>
              <a:latin typeface="Calibri" charset="0"/>
            </a:endParaRPr>
          </a:p>
        </p:txBody>
      </p:sp>
      <p:pic>
        <p:nvPicPr>
          <p:cNvPr id="11" name="Grafik 24" descr="FZ HiMAT Logo englisc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5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-396551" y="486676"/>
            <a:ext cx="7272808" cy="60250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/>
              <a:t>Database </a:t>
            </a:r>
            <a:r>
              <a:rPr lang="en-US" sz="3600" b="1" dirty="0" smtClean="0"/>
              <a:t>for Mining Research</a:t>
            </a:r>
            <a:endParaRPr lang="en-US" sz="36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" y="1250787"/>
            <a:ext cx="9058881" cy="5434306"/>
          </a:xfrm>
          <a:prstGeom prst="rect">
            <a:avLst/>
          </a:prstGeom>
        </p:spPr>
      </p:pic>
      <p:pic>
        <p:nvPicPr>
          <p:cNvPr id="23" name="Grafik 24" descr="FZ HiMAT Logo englisc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9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270459" y="474555"/>
            <a:ext cx="6734113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err="1" smtClean="0"/>
              <a:t>Ethnoarchaeology</a:t>
            </a:r>
            <a:endParaRPr lang="en-US" sz="3600" b="1" dirty="0"/>
          </a:p>
          <a:p>
            <a:endParaRPr lang="en-US" sz="3600" b="1" dirty="0"/>
          </a:p>
        </p:txBody>
      </p:sp>
      <p:pic>
        <p:nvPicPr>
          <p:cNvPr id="7" name="Bild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" y="2739309"/>
            <a:ext cx="5493592" cy="396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642667" y="5589240"/>
            <a:ext cx="2436571" cy="36449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dirty="0" smtClean="0"/>
              <a:t>Source: </a:t>
            </a:r>
            <a:r>
              <a:rPr lang="en-US" sz="1600" dirty="0"/>
              <a:t>Nils </a:t>
            </a:r>
            <a:r>
              <a:rPr lang="en-US" sz="1600" dirty="0" err="1"/>
              <a:t>Anfinset</a:t>
            </a:r>
            <a:endParaRPr lang="en-US" sz="1600" dirty="0"/>
          </a:p>
        </p:txBody>
      </p:sp>
      <p:pic>
        <p:nvPicPr>
          <p:cNvPr id="11" name="Bilde 3" descr="DSC_054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198" y="2767581"/>
            <a:ext cx="3068541" cy="2040253"/>
          </a:xfrm>
          <a:prstGeom prst="rect">
            <a:avLst/>
          </a:prstGeom>
        </p:spPr>
      </p:pic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624040"/>
              </p:ext>
            </p:extLst>
          </p:nvPr>
        </p:nvGraphicFramePr>
        <p:xfrm>
          <a:off x="2051720" y="1099442"/>
          <a:ext cx="5640922" cy="1560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Dokument" r:id="rId7" imgW="5969000" imgH="1651000" progId="Word.Document.12">
                  <p:link updateAutomatic="1"/>
                </p:oleObj>
              </mc:Choice>
              <mc:Fallback>
                <p:oleObj name="Dokument" r:id="rId7" imgW="5969000" imgH="16510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099442"/>
                        <a:ext cx="5640922" cy="15602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Sylinder 6"/>
          <p:cNvSpPr txBox="1">
            <a:spLocks noChangeArrowheads="1"/>
          </p:cNvSpPr>
          <p:nvPr/>
        </p:nvSpPr>
        <p:spPr bwMode="auto">
          <a:xfrm>
            <a:off x="101887" y="2400755"/>
            <a:ext cx="52641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n-NO" sz="1600" dirty="0"/>
              <a:t>THE NEPAL-PROCESS OF COPPER SMELTING</a:t>
            </a:r>
          </a:p>
        </p:txBody>
      </p:sp>
      <p:pic>
        <p:nvPicPr>
          <p:cNvPr id="14" name="Grafik 24" descr="FZ HiMAT Logo englisch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5" y="1076913"/>
            <a:ext cx="8723351" cy="5750040"/>
          </a:xfrm>
          <a:prstGeom prst="rect">
            <a:avLst/>
          </a:prstGeom>
        </p:spPr>
      </p:pic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01887" y="474555"/>
            <a:ext cx="6902685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smtClean="0"/>
              <a:t>Experimental Archaeology</a:t>
            </a:r>
            <a:endParaRPr lang="en-US" sz="3600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203848" y="1231734"/>
            <a:ext cx="2088232" cy="3644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dirty="0" smtClean="0"/>
              <a:t>Source: Erica </a:t>
            </a:r>
            <a:r>
              <a:rPr lang="en-US" sz="1600" dirty="0" err="1" smtClean="0"/>
              <a:t>Hanning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778953"/>
            <a:ext cx="2286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96717"/>
            <a:ext cx="3635896" cy="2726922"/>
          </a:xfrm>
          <a:prstGeom prst="rect">
            <a:avLst/>
          </a:prstGeom>
        </p:spPr>
      </p:pic>
      <p:pic>
        <p:nvPicPr>
          <p:cNvPr id="11" name="Grafik 24" descr="FZ HiMAT Logo englisch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46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16216" y="5816523"/>
            <a:ext cx="2448272" cy="8640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Dokumentation</a:t>
            </a:r>
            <a:endParaRPr lang="en-US" dirty="0"/>
          </a:p>
        </p:txBody>
      </p:sp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395536" y="474019"/>
            <a:ext cx="6593061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smtClean="0"/>
              <a:t>Integration model – </a:t>
            </a:r>
            <a:r>
              <a:rPr lang="en-US" sz="3600" b="1" smtClean="0"/>
              <a:t>6 categories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2227662" y="4178386"/>
            <a:ext cx="165618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Things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454478" y="3376559"/>
            <a:ext cx="165618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Observations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939739" y="4923408"/>
            <a:ext cx="172819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Measurements (</a:t>
            </a:r>
            <a:r>
              <a:rPr lang="en-US" dirty="0" err="1" smtClean="0"/>
              <a:t>Archaeometry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057630" y="4100577"/>
            <a:ext cx="165618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Interpretations</a:t>
            </a:r>
            <a:endParaRPr lang="en-US" dirty="0"/>
          </a:p>
        </p:txBody>
      </p:sp>
      <p:cxnSp>
        <p:nvCxnSpPr>
          <p:cNvPr id="7" name="Straight Arrow Connector 6"/>
          <p:cNvCxnSpPr>
            <a:stCxn id="4" idx="3"/>
            <a:endCxn id="10" idx="1"/>
          </p:cNvCxnSpPr>
          <p:nvPr/>
        </p:nvCxnSpPr>
        <p:spPr>
          <a:xfrm flipV="1">
            <a:off x="3883846" y="3664591"/>
            <a:ext cx="570632" cy="801827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3"/>
            <a:endCxn id="11" idx="1"/>
          </p:cNvCxnSpPr>
          <p:nvPr/>
        </p:nvCxnSpPr>
        <p:spPr>
          <a:xfrm>
            <a:off x="3883846" y="4466418"/>
            <a:ext cx="1055893" cy="74502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3"/>
            <a:endCxn id="12" idx="1"/>
          </p:cNvCxnSpPr>
          <p:nvPr/>
        </p:nvCxnSpPr>
        <p:spPr>
          <a:xfrm>
            <a:off x="6110662" y="3664591"/>
            <a:ext cx="946968" cy="724018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3"/>
            <a:endCxn id="12" idx="1"/>
          </p:cNvCxnSpPr>
          <p:nvPr/>
        </p:nvCxnSpPr>
        <p:spPr>
          <a:xfrm flipV="1">
            <a:off x="6667931" y="4388609"/>
            <a:ext cx="389699" cy="822831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72854" y="3756168"/>
            <a:ext cx="1656184" cy="1087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Human activities</a:t>
            </a:r>
          </a:p>
          <a:p>
            <a:pPr algn="ctr"/>
            <a:r>
              <a:rPr lang="en-US" dirty="0" smtClean="0"/>
              <a:t>(past and present)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1" idx="3"/>
            <a:endCxn id="4" idx="1"/>
          </p:cNvCxnSpPr>
          <p:nvPr/>
        </p:nvCxnSpPr>
        <p:spPr>
          <a:xfrm>
            <a:off x="1729038" y="4299973"/>
            <a:ext cx="498624" cy="166445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1116970" y="5169870"/>
            <a:ext cx="172819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Technology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31" idx="2"/>
            <a:endCxn id="39" idx="1"/>
          </p:cNvCxnSpPr>
          <p:nvPr/>
        </p:nvCxnSpPr>
        <p:spPr>
          <a:xfrm>
            <a:off x="900946" y="4843778"/>
            <a:ext cx="216024" cy="614124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9" idx="3"/>
            <a:endCxn id="4" idx="2"/>
          </p:cNvCxnSpPr>
          <p:nvPr/>
        </p:nvCxnSpPr>
        <p:spPr>
          <a:xfrm flipV="1">
            <a:off x="2845162" y="4754450"/>
            <a:ext cx="210592" cy="70345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 rot="16200000" flipV="1">
            <a:off x="4261921" y="445575"/>
            <a:ext cx="344409" cy="6984776"/>
          </a:xfrm>
          <a:prstGeom prst="curvedConnector3">
            <a:avLst>
              <a:gd name="adj1" fmla="val 529065"/>
            </a:avLst>
          </a:prstGeom>
          <a:ln w="412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stCxn id="12" idx="2"/>
            <a:endCxn id="39" idx="2"/>
          </p:cNvCxnSpPr>
          <p:nvPr/>
        </p:nvCxnSpPr>
        <p:spPr>
          <a:xfrm rot="5400000">
            <a:off x="4398748" y="2258959"/>
            <a:ext cx="1069293" cy="5904656"/>
          </a:xfrm>
          <a:prstGeom prst="curvedConnector3">
            <a:avLst>
              <a:gd name="adj1" fmla="val 121379"/>
            </a:avLst>
          </a:prstGeom>
          <a:ln w="412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12" idx="0"/>
            <a:endCxn id="4" idx="0"/>
          </p:cNvCxnSpPr>
          <p:nvPr/>
        </p:nvCxnSpPr>
        <p:spPr>
          <a:xfrm rot="16200000" flipH="1" flipV="1">
            <a:off x="5431833" y="1724497"/>
            <a:ext cx="77809" cy="4829968"/>
          </a:xfrm>
          <a:prstGeom prst="curvedConnector3">
            <a:avLst>
              <a:gd name="adj1" fmla="val -1416520"/>
            </a:avLst>
          </a:prstGeom>
          <a:ln w="412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10" idx="1"/>
          </p:cNvCxnSpPr>
          <p:nvPr/>
        </p:nvCxnSpPr>
        <p:spPr>
          <a:xfrm flipV="1">
            <a:off x="1729038" y="3664591"/>
            <a:ext cx="2725440" cy="288032"/>
          </a:xfrm>
          <a:prstGeom prst="straightConnector1">
            <a:avLst/>
          </a:prstGeom>
          <a:ln w="47625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211960" y="1088643"/>
            <a:ext cx="0" cy="559197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/>
        </p:nvSpPr>
        <p:spPr>
          <a:xfrm>
            <a:off x="21421" y="1587562"/>
            <a:ext cx="3997809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 smtClean="0"/>
              <a:t>Research objects (CRM) </a:t>
            </a:r>
            <a:endParaRPr lang="en-US" sz="2400" b="1" dirty="0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4211961" y="1316868"/>
            <a:ext cx="4516662" cy="88531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 smtClean="0"/>
              <a:t>Research activities</a:t>
            </a:r>
          </a:p>
          <a:p>
            <a:r>
              <a:rPr lang="en-US" sz="2400" b="1" dirty="0" smtClean="0"/>
              <a:t>(</a:t>
            </a:r>
            <a:r>
              <a:rPr lang="en-US" sz="2400" b="1" dirty="0" err="1" smtClean="0"/>
              <a:t>CRMscience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CRMinf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CRMgeo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pic>
        <p:nvPicPr>
          <p:cNvPr id="27" name="Grafik 24" descr="FZ HiMAT Logo englisc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00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87624" y="692697"/>
            <a:ext cx="5464636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smtClean="0"/>
              <a:t>Practical Integration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539552" y="1772816"/>
            <a:ext cx="8280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spcAft>
                <a:spcPts val="0"/>
              </a:spcAft>
              <a:buAutoNum type="arabicPeriod"/>
            </a:pP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Define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terms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for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>
                <a:latin typeface="Calibri" charset="0"/>
                <a:ea typeface="Calibri" charset="0"/>
                <a:cs typeface="Times New Roman" charset="0"/>
              </a:rPr>
              <a:t>6 </a:t>
            </a:r>
            <a:r>
              <a:rPr lang="de-DE" dirty="0" err="1">
                <a:latin typeface="Calibri" charset="0"/>
                <a:ea typeface="Calibri" charset="0"/>
                <a:cs typeface="Times New Roman" charset="0"/>
              </a:rPr>
              <a:t>categories</a:t>
            </a:r>
            <a:r>
              <a:rPr lang="de-DE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that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are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relevant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for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the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research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questions</a:t>
            </a:r>
            <a:endParaRPr lang="de-DE" dirty="0" smtClean="0">
              <a:latin typeface="Calibri" charset="0"/>
              <a:ea typeface="Calibri" charset="0"/>
              <a:cs typeface="Times New Roman" charset="0"/>
            </a:endParaRPr>
          </a:p>
          <a:p>
            <a:pPr marL="269875" indent="-269875">
              <a:spcAft>
                <a:spcPts val="0"/>
              </a:spcAft>
              <a:buAutoNum type="arabicPeriod"/>
            </a:pPr>
            <a:endParaRPr lang="de-DE" dirty="0" smtClean="0">
              <a:latin typeface="Calibri" charset="0"/>
              <a:ea typeface="Calibri" charset="0"/>
              <a:cs typeface="Times New Roman" charset="0"/>
            </a:endParaRPr>
          </a:p>
          <a:p>
            <a:pPr marL="269875" indent="-269875">
              <a:spcAft>
                <a:spcPts val="0"/>
              </a:spcAft>
              <a:buAutoNum type="arabicPeriod"/>
            </a:pP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Data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collection</a:t>
            </a:r>
            <a:endParaRPr lang="de-DE" dirty="0" smtClean="0">
              <a:latin typeface="Calibri" charset="0"/>
              <a:ea typeface="Calibri" charset="0"/>
              <a:cs typeface="Times New Roman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Transformation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and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mapping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of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existing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data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to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our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6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categories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with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their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specialisation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terms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and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creation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of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relations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</a:p>
          <a:p>
            <a:pPr marL="742950" lvl="1" indent="-285750">
              <a:buFont typeface="Arial" charset="0"/>
              <a:buChar char="•"/>
            </a:pP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excel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sheet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to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enter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categories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,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terms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and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relations</a:t>
            </a:r>
            <a:endParaRPr lang="de-DE" dirty="0" smtClean="0">
              <a:latin typeface="Calibri" charset="0"/>
              <a:ea typeface="Calibri" charset="0"/>
              <a:cs typeface="Times New Roman" charset="0"/>
            </a:endParaRPr>
          </a:p>
          <a:p>
            <a:pPr marL="269875" indent="-269875">
              <a:spcAft>
                <a:spcPts val="0"/>
              </a:spcAft>
              <a:buAutoNum type="arabicPeriod"/>
            </a:pPr>
            <a:endParaRPr lang="en-US" dirty="0">
              <a:latin typeface="Calibri" charset="0"/>
              <a:ea typeface="Calibri" charset="0"/>
              <a:cs typeface="Times New Roman" charset="0"/>
            </a:endParaRPr>
          </a:p>
          <a:p>
            <a:pPr marL="269875" indent="-258763"/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3. Co-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reference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: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identification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of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the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same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physical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objects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(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activities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,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technologies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) in different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sources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 </a:t>
            </a:r>
          </a:p>
          <a:p>
            <a:pPr marL="357188" indent="-346075">
              <a:spcAft>
                <a:spcPts val="0"/>
              </a:spcAft>
            </a:pPr>
            <a:endParaRPr lang="en-US" dirty="0" smtClean="0">
              <a:latin typeface="Calibri" charset="0"/>
              <a:ea typeface="Calibri" charset="0"/>
              <a:cs typeface="Times New Roman" charset="0"/>
            </a:endParaRPr>
          </a:p>
          <a:p>
            <a:pPr marL="357188" indent="-346075">
              <a:spcAft>
                <a:spcPts val="0"/>
              </a:spcAft>
            </a:pP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4</a:t>
            </a:r>
            <a:r>
              <a:rPr lang="de-DE" dirty="0">
                <a:latin typeface="Calibri" charset="0"/>
                <a:ea typeface="Calibri" charset="0"/>
                <a:cs typeface="Times New Roman" charset="0"/>
              </a:rPr>
              <a:t>.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Conversion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of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data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in a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data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format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that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can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represent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networks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(e.g. RDF)</a:t>
            </a:r>
            <a:endParaRPr lang="en-US" dirty="0">
              <a:latin typeface="Calibri" charset="0"/>
              <a:ea typeface="Calibri" charset="0"/>
              <a:cs typeface="Times New Roman" charset="0"/>
            </a:endParaRPr>
          </a:p>
          <a:p>
            <a:pPr marL="357188" indent="-346075">
              <a:spcAft>
                <a:spcPts val="0"/>
              </a:spcAft>
            </a:pPr>
            <a:r>
              <a:rPr lang="de-DE" dirty="0">
                <a:latin typeface="Calibri" charset="0"/>
                <a:ea typeface="Calibri" charset="0"/>
                <a:cs typeface="Times New Roman" charset="0"/>
              </a:rPr>
              <a:t> </a:t>
            </a:r>
            <a:endParaRPr lang="en-US" dirty="0">
              <a:latin typeface="Calibri" charset="0"/>
              <a:ea typeface="Calibri" charset="0"/>
              <a:cs typeface="Times New Roman" charset="0"/>
            </a:endParaRPr>
          </a:p>
          <a:p>
            <a:pPr marL="357188" indent="-346075">
              <a:spcAft>
                <a:spcPts val="0"/>
              </a:spcAft>
            </a:pPr>
            <a:r>
              <a:rPr lang="de-DE" dirty="0">
                <a:latin typeface="Calibri" charset="0"/>
                <a:ea typeface="Calibri" charset="0"/>
                <a:cs typeface="Times New Roman" charset="0"/>
              </a:rPr>
              <a:t>5. 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Query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the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network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to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answer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research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questions</a:t>
            </a:r>
            <a:endParaRPr lang="en-US" dirty="0">
              <a:latin typeface="Calibri" charset="0"/>
              <a:ea typeface="Calibri" charset="0"/>
              <a:cs typeface="Times New Roman" charset="0"/>
            </a:endParaRPr>
          </a:p>
          <a:p>
            <a:pPr marL="357188" indent="-346075">
              <a:spcAft>
                <a:spcPts val="0"/>
              </a:spcAft>
            </a:pPr>
            <a:r>
              <a:rPr lang="de-DE" dirty="0">
                <a:latin typeface="Calibri" charset="0"/>
                <a:ea typeface="Calibri" charset="0"/>
                <a:cs typeface="Times New Roman" charset="0"/>
              </a:rPr>
              <a:t> </a:t>
            </a:r>
            <a:endParaRPr lang="en-US" dirty="0">
              <a:latin typeface="Calibri" charset="0"/>
              <a:ea typeface="Calibri" charset="0"/>
              <a:cs typeface="Times New Roman" charset="0"/>
            </a:endParaRPr>
          </a:p>
          <a:p>
            <a:pPr marL="357188" indent="-346075">
              <a:spcAft>
                <a:spcPts val="0"/>
              </a:spcAft>
            </a:pPr>
            <a:r>
              <a:rPr lang="de-DE" dirty="0">
                <a:latin typeface="Calibri" charset="0"/>
                <a:ea typeface="Calibri" charset="0"/>
                <a:cs typeface="Times New Roman" charset="0"/>
              </a:rPr>
              <a:t>6. 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Visualisation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of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query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results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in GIS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or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Diagramms</a:t>
            </a:r>
            <a:endParaRPr lang="en-US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7" name="Grafik 24" descr="FZ HiMAT Logo englisc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64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-94048" y="457300"/>
            <a:ext cx="7169125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smtClean="0"/>
              <a:t>1a. Relevant </a:t>
            </a:r>
            <a:r>
              <a:rPr lang="en-US" sz="3200" b="1" dirty="0" smtClean="0"/>
              <a:t>terms</a:t>
            </a:r>
            <a:r>
              <a:rPr lang="en-US" sz="3600" b="1" dirty="0" smtClean="0"/>
              <a:t> - </a:t>
            </a:r>
            <a:r>
              <a:rPr lang="en-US" sz="3600" b="1" dirty="0"/>
              <a:t>Research objects –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8120190"/>
              </p:ext>
            </p:extLst>
          </p:nvPr>
        </p:nvGraphicFramePr>
        <p:xfrm>
          <a:off x="-73740" y="1261576"/>
          <a:ext cx="9193027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Grafik 24" descr="FZ HiMAT Logo englisch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66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79512" y="5754453"/>
            <a:ext cx="2448272" cy="8640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Dokumentation</a:t>
            </a:r>
            <a:endParaRPr lang="en-US" dirty="0"/>
          </a:p>
        </p:txBody>
      </p:sp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-180528" y="474019"/>
            <a:ext cx="7488832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 smtClean="0"/>
              <a:t>1b. Relevant terms - Research activities</a:t>
            </a: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232049039"/>
              </p:ext>
            </p:extLst>
          </p:nvPr>
        </p:nvGraphicFramePr>
        <p:xfrm>
          <a:off x="-180528" y="1377211"/>
          <a:ext cx="9193027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Grafik 24" descr="FZ HiMAT Logo englisch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87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4473" t="16242" r="25342"/>
          <a:stretch/>
        </p:blipFill>
        <p:spPr>
          <a:xfrm>
            <a:off x="75818" y="1666113"/>
            <a:ext cx="9123969" cy="4931239"/>
          </a:xfrm>
          <a:prstGeom prst="rect">
            <a:avLst/>
          </a:prstGeom>
        </p:spPr>
      </p:pic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0" y="424409"/>
            <a:ext cx="6724268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3600" b="1" dirty="0" smtClean="0">
                <a:latin typeface="Calibri" charset="0"/>
                <a:ea typeface="Calibri" charset="0"/>
                <a:cs typeface="Times New Roman" charset="0"/>
              </a:rPr>
              <a:t>2. Data </a:t>
            </a:r>
            <a:r>
              <a:rPr lang="de-DE" sz="3600" b="1" dirty="0" err="1">
                <a:latin typeface="Calibri" charset="0"/>
                <a:ea typeface="Calibri" charset="0"/>
                <a:cs typeface="Times New Roman" charset="0"/>
              </a:rPr>
              <a:t>collection</a:t>
            </a:r>
            <a:endParaRPr lang="de-DE" sz="3600" b="1" dirty="0">
              <a:latin typeface="Calibri" charset="0"/>
              <a:ea typeface="Calibri" charset="0"/>
              <a:cs typeface="Times New Roman" charset="0"/>
            </a:endParaRPr>
          </a:p>
          <a:p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-188374" y="1019782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Transformation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and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mapping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of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existing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data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to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our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6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categories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with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their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specialisation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terms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and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creation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of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relations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– Karma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tool</a:t>
            </a:r>
            <a:endParaRPr lang="de-DE" dirty="0" smtClean="0"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52536" y="1556792"/>
            <a:ext cx="8000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de-DE" b="1" dirty="0" smtClean="0">
                <a:latin typeface="Calibri" charset="0"/>
                <a:ea typeface="Calibri" charset="0"/>
                <a:cs typeface="Times New Roman" charset="0"/>
              </a:rPr>
              <a:t>Excel </a:t>
            </a:r>
            <a:r>
              <a:rPr lang="de-DE" b="1" dirty="0" err="1">
                <a:latin typeface="Calibri" charset="0"/>
                <a:ea typeface="Calibri" charset="0"/>
                <a:cs typeface="Times New Roman" charset="0"/>
              </a:rPr>
              <a:t>sheet</a:t>
            </a:r>
            <a:r>
              <a:rPr lang="de-DE" b="1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b="1" dirty="0" err="1">
                <a:latin typeface="Calibri" charset="0"/>
                <a:ea typeface="Calibri" charset="0"/>
                <a:cs typeface="Times New Roman" charset="0"/>
              </a:rPr>
              <a:t>to</a:t>
            </a:r>
            <a:r>
              <a:rPr lang="de-DE" b="1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b="1" dirty="0" err="1">
                <a:latin typeface="Calibri" charset="0"/>
                <a:ea typeface="Calibri" charset="0"/>
                <a:cs typeface="Times New Roman" charset="0"/>
              </a:rPr>
              <a:t>enter</a:t>
            </a:r>
            <a:r>
              <a:rPr lang="de-DE" b="1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b="1" dirty="0" err="1">
                <a:latin typeface="Calibri" charset="0"/>
                <a:ea typeface="Calibri" charset="0"/>
                <a:cs typeface="Times New Roman" charset="0"/>
              </a:rPr>
              <a:t>categories</a:t>
            </a:r>
            <a:r>
              <a:rPr lang="de-DE" b="1" dirty="0">
                <a:latin typeface="Calibri" charset="0"/>
                <a:ea typeface="Calibri" charset="0"/>
                <a:cs typeface="Times New Roman" charset="0"/>
              </a:rPr>
              <a:t>, </a:t>
            </a:r>
            <a:r>
              <a:rPr lang="de-DE" b="1" dirty="0" err="1">
                <a:latin typeface="Calibri" charset="0"/>
                <a:ea typeface="Calibri" charset="0"/>
                <a:cs typeface="Times New Roman" charset="0"/>
              </a:rPr>
              <a:t>terms</a:t>
            </a:r>
            <a:r>
              <a:rPr lang="de-DE" b="1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b="1" dirty="0" err="1">
                <a:latin typeface="Calibri" charset="0"/>
                <a:ea typeface="Calibri" charset="0"/>
                <a:cs typeface="Times New Roman" charset="0"/>
              </a:rPr>
              <a:t>and</a:t>
            </a:r>
            <a:r>
              <a:rPr lang="de-DE" b="1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b="1" dirty="0" err="1">
                <a:latin typeface="Calibri" charset="0"/>
                <a:ea typeface="Calibri" charset="0"/>
                <a:cs typeface="Times New Roman" charset="0"/>
              </a:rPr>
              <a:t>relations</a:t>
            </a:r>
            <a:endParaRPr lang="de-DE" b="1" dirty="0"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9" name="Grafik 24" descr="FZ HiMAT Logo englisc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10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498630" y="452000"/>
            <a:ext cx="6724268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69875" indent="-258763">
              <a:spcAft>
                <a:spcPts val="0"/>
              </a:spcAft>
            </a:pPr>
            <a:r>
              <a:rPr lang="de-DE" sz="3600" b="1" dirty="0" smtClean="0">
                <a:latin typeface="Calibri" charset="0"/>
                <a:ea typeface="Calibri" charset="0"/>
                <a:cs typeface="Times New Roman" charset="0"/>
              </a:rPr>
              <a:t>3. Co-</a:t>
            </a:r>
            <a:r>
              <a:rPr lang="de-DE" sz="3600" b="1" dirty="0" err="1" smtClean="0">
                <a:latin typeface="Calibri" charset="0"/>
                <a:ea typeface="Calibri" charset="0"/>
                <a:cs typeface="Times New Roman" charset="0"/>
              </a:rPr>
              <a:t>reference</a:t>
            </a:r>
            <a:r>
              <a:rPr lang="de-DE" sz="3600" dirty="0">
                <a:latin typeface="Calibri" charset="0"/>
                <a:ea typeface="Calibri" charset="0"/>
                <a:cs typeface="Times New Roman" charset="0"/>
              </a:rPr>
              <a:t> </a:t>
            </a:r>
          </a:p>
          <a:p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101887" y="1041147"/>
            <a:ext cx="9042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>
              <a:spcAft>
                <a:spcPts val="0"/>
              </a:spcAft>
            </a:pPr>
            <a:r>
              <a:rPr lang="de-DE" dirty="0" err="1">
                <a:latin typeface="Calibri" charset="0"/>
                <a:ea typeface="Calibri" charset="0"/>
                <a:cs typeface="Times New Roman" charset="0"/>
              </a:rPr>
              <a:t>Identification</a:t>
            </a:r>
            <a:r>
              <a:rPr lang="de-DE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>
                <a:latin typeface="Calibri" charset="0"/>
                <a:ea typeface="Calibri" charset="0"/>
                <a:cs typeface="Times New Roman" charset="0"/>
              </a:rPr>
              <a:t>of</a:t>
            </a:r>
            <a:r>
              <a:rPr lang="de-DE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>
                <a:latin typeface="Calibri" charset="0"/>
                <a:ea typeface="Calibri" charset="0"/>
                <a:cs typeface="Times New Roman" charset="0"/>
              </a:rPr>
              <a:t>the</a:t>
            </a:r>
            <a:r>
              <a:rPr lang="de-DE" dirty="0">
                <a:latin typeface="Calibri" charset="0"/>
                <a:ea typeface="Calibri" charset="0"/>
                <a:cs typeface="Times New Roman" charset="0"/>
              </a:rPr>
              <a:t> same </a:t>
            </a:r>
            <a:r>
              <a:rPr lang="de-DE" dirty="0" err="1">
                <a:latin typeface="Calibri" charset="0"/>
                <a:ea typeface="Calibri" charset="0"/>
                <a:cs typeface="Times New Roman" charset="0"/>
              </a:rPr>
              <a:t>physical</a:t>
            </a:r>
            <a:r>
              <a:rPr lang="de-DE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objects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>
                <a:latin typeface="Calibri" charset="0"/>
                <a:ea typeface="Calibri" charset="0"/>
                <a:cs typeface="Times New Roman" charset="0"/>
              </a:rPr>
              <a:t>in different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sources</a:t>
            </a:r>
            <a:endParaRPr lang="de-DE" dirty="0" smtClean="0">
              <a:latin typeface="Calibri" charset="0"/>
              <a:ea typeface="Calibri" charset="0"/>
              <a:cs typeface="Times New Roman" charset="0"/>
            </a:endParaRPr>
          </a:p>
          <a:p>
            <a:pPr marL="11113">
              <a:spcAft>
                <a:spcPts val="0"/>
              </a:spcAft>
            </a:pP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e.g.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Distance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analysis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in Geoinformation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system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–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integrate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results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in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semantic</a:t>
            </a:r>
            <a:r>
              <a:rPr lang="de-DE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Times New Roman" charset="0"/>
              </a:rPr>
              <a:t>representation</a:t>
            </a:r>
            <a:r>
              <a:rPr lang="de-DE" dirty="0">
                <a:latin typeface="Calibri" charset="0"/>
                <a:ea typeface="Calibri" charset="0"/>
                <a:cs typeface="Times New Roman" charset="0"/>
              </a:rPr>
              <a:t> </a:t>
            </a:r>
          </a:p>
        </p:txBody>
      </p:sp>
      <p:pic>
        <p:nvPicPr>
          <p:cNvPr id="9" name="Picture 8" descr="../../Volumes/C/Users/gery/HiMAT%20Daten%20Unterinntal/unterinntal_pir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1" y="1839852"/>
            <a:ext cx="8247323" cy="48295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097898" y="4755951"/>
            <a:ext cx="2012022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smtClean="0"/>
              <a:t>Geol. </a:t>
            </a:r>
            <a:r>
              <a:rPr lang="en-US" sz="1400" b="1" dirty="0"/>
              <a:t>Survey </a:t>
            </a:r>
            <a:r>
              <a:rPr lang="en-US" sz="1400" b="1" dirty="0" smtClean="0"/>
              <a:t>Austria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97898" y="4344948"/>
            <a:ext cx="1650566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Pirkl</a:t>
            </a:r>
            <a:r>
              <a:rPr lang="en-US" sz="1400" b="1" dirty="0" smtClean="0"/>
              <a:t> Map 1961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83102" y="3855885"/>
            <a:ext cx="1650566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Digital Elev. Mod.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19833" y="5552791"/>
            <a:ext cx="136815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HiMAT</a:t>
            </a:r>
            <a:r>
              <a:rPr lang="en-US" sz="1400" b="1" dirty="0" smtClean="0"/>
              <a:t> Prospection</a:t>
            </a:r>
            <a:endParaRPr lang="en-US" sz="1400" b="1" dirty="0"/>
          </a:p>
        </p:txBody>
      </p:sp>
      <p:pic>
        <p:nvPicPr>
          <p:cNvPr id="15" name="Grafik 24" descr="FZ HiMAT Logo englisc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07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645386" y="5566533"/>
            <a:ext cx="2448272" cy="8640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Dokumentation</a:t>
            </a:r>
            <a:endParaRPr lang="en-US" dirty="0"/>
          </a:p>
        </p:txBody>
      </p:sp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-31264" y="485947"/>
            <a:ext cx="7134408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/>
              <a:t>4</a:t>
            </a:r>
            <a:r>
              <a:rPr lang="en-US" sz="3200" b="1" dirty="0" smtClean="0"/>
              <a:t>.Network representation – </a:t>
            </a:r>
            <a:r>
              <a:rPr lang="en-US" sz="3200" b="1" dirty="0" err="1" smtClean="0"/>
              <a:t>Mauk</a:t>
            </a:r>
            <a:r>
              <a:rPr lang="en-US" sz="3200" b="1" dirty="0" smtClean="0"/>
              <a:t> E</a:t>
            </a:r>
            <a:endParaRPr lang="en-US" sz="32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2273176" y="1655114"/>
            <a:ext cx="1656184" cy="2183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Things</a:t>
            </a:r>
          </a:p>
          <a:p>
            <a:pPr algn="ctr"/>
            <a:r>
              <a:rPr lang="en-US" dirty="0" smtClean="0"/>
              <a:t> </a:t>
            </a:r>
            <a:r>
              <a:rPr lang="en-US" sz="1600" dirty="0" err="1" smtClean="0">
                <a:solidFill>
                  <a:srgbClr val="FFC000"/>
                </a:solidFill>
              </a:rPr>
              <a:t>Mauk</a:t>
            </a:r>
            <a:r>
              <a:rPr lang="en-US" sz="1600" dirty="0" smtClean="0">
                <a:solidFill>
                  <a:srgbClr val="FFC000"/>
                </a:solidFill>
              </a:rPr>
              <a:t> E (mine)</a:t>
            </a:r>
          </a:p>
          <a:p>
            <a:pPr algn="ctr"/>
            <a:r>
              <a:rPr lang="en-US" sz="1600" dirty="0" smtClean="0">
                <a:solidFill>
                  <a:srgbClr val="FFC000"/>
                </a:solidFill>
              </a:rPr>
              <a:t>  -Wood sample</a:t>
            </a:r>
          </a:p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600581" y="1911181"/>
            <a:ext cx="1656184" cy="895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Observations</a:t>
            </a:r>
          </a:p>
          <a:p>
            <a:pPr algn="ctr"/>
            <a:r>
              <a:rPr lang="en-US" dirty="0" err="1" smtClean="0">
                <a:solidFill>
                  <a:srgbClr val="FFC000"/>
                </a:solidFill>
              </a:rPr>
              <a:t>Mauk</a:t>
            </a:r>
            <a:r>
              <a:rPr lang="en-US" dirty="0" smtClean="0">
                <a:solidFill>
                  <a:srgbClr val="FFC000"/>
                </a:solidFill>
              </a:rPr>
              <a:t> E Excavation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99992" y="4205156"/>
            <a:ext cx="2094652" cy="1312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Measurements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Dendrochronology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Surveying</a:t>
            </a:r>
          </a:p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103144" y="2148346"/>
            <a:ext cx="1789336" cy="1612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Interpretations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Mining from 707-720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Fire setting technology used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7" name="Straight Arrow Connector 6"/>
          <p:cNvCxnSpPr>
            <a:stCxn id="4" idx="3"/>
            <a:endCxn id="10" idx="1"/>
          </p:cNvCxnSpPr>
          <p:nvPr/>
        </p:nvCxnSpPr>
        <p:spPr>
          <a:xfrm flipV="1">
            <a:off x="3929360" y="2358810"/>
            <a:ext cx="671221" cy="388209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3"/>
            <a:endCxn id="11" idx="1"/>
          </p:cNvCxnSpPr>
          <p:nvPr/>
        </p:nvCxnSpPr>
        <p:spPr>
          <a:xfrm>
            <a:off x="3929360" y="2747019"/>
            <a:ext cx="570632" cy="2114175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3"/>
            <a:endCxn id="12" idx="1"/>
          </p:cNvCxnSpPr>
          <p:nvPr/>
        </p:nvCxnSpPr>
        <p:spPr>
          <a:xfrm>
            <a:off x="6256765" y="2358810"/>
            <a:ext cx="846379" cy="59592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3"/>
            <a:endCxn id="12" idx="1"/>
          </p:cNvCxnSpPr>
          <p:nvPr/>
        </p:nvCxnSpPr>
        <p:spPr>
          <a:xfrm flipV="1">
            <a:off x="6594644" y="2954730"/>
            <a:ext cx="508500" cy="1906464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18368" y="2148346"/>
            <a:ext cx="1656184" cy="17799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Past Human activity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Ore extraction (ca. </a:t>
            </a:r>
            <a:r>
              <a:rPr lang="pt-BR" dirty="0" smtClean="0">
                <a:solidFill>
                  <a:srgbClr val="FFC000"/>
                </a:solidFill>
              </a:rPr>
              <a:t>707 – 720 BC)</a:t>
            </a:r>
            <a:endParaRPr lang="en-US" dirty="0" smtClean="0">
              <a:solidFill>
                <a:srgbClr val="FFC000"/>
              </a:solidFill>
            </a:endParaRPr>
          </a:p>
        </p:txBody>
      </p:sp>
      <p:cxnSp>
        <p:nvCxnSpPr>
          <p:cNvPr id="34" name="Straight Arrow Connector 33"/>
          <p:cNvCxnSpPr>
            <a:stCxn id="31" idx="3"/>
            <a:endCxn id="4" idx="1"/>
          </p:cNvCxnSpPr>
          <p:nvPr/>
        </p:nvCxnSpPr>
        <p:spPr>
          <a:xfrm flipV="1">
            <a:off x="1774552" y="2747019"/>
            <a:ext cx="498624" cy="29128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572346" y="4483744"/>
            <a:ext cx="172819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Technology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Fire setting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40" name="Straight Arrow Connector 39"/>
          <p:cNvCxnSpPr>
            <a:stCxn id="31" idx="2"/>
            <a:endCxn id="39" idx="0"/>
          </p:cNvCxnSpPr>
          <p:nvPr/>
        </p:nvCxnSpPr>
        <p:spPr>
          <a:xfrm>
            <a:off x="946460" y="3928252"/>
            <a:ext cx="489982" cy="55549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9" idx="3"/>
            <a:endCxn id="4" idx="2"/>
          </p:cNvCxnSpPr>
          <p:nvPr/>
        </p:nvCxnSpPr>
        <p:spPr>
          <a:xfrm flipV="1">
            <a:off x="2300538" y="3838924"/>
            <a:ext cx="800730" cy="93285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/>
          <p:cNvCxnSpPr>
            <a:stCxn id="12" idx="0"/>
            <a:endCxn id="31" idx="0"/>
          </p:cNvCxnSpPr>
          <p:nvPr/>
        </p:nvCxnSpPr>
        <p:spPr>
          <a:xfrm rot="16200000" flipV="1">
            <a:off x="4472136" y="-1377330"/>
            <a:ext cx="12700" cy="7051352"/>
          </a:xfrm>
          <a:prstGeom prst="curvedConnector3">
            <a:avLst>
              <a:gd name="adj1" fmla="val 7248661"/>
            </a:avLst>
          </a:prstGeom>
          <a:ln w="412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stCxn id="12" idx="2"/>
            <a:endCxn id="39" idx="2"/>
          </p:cNvCxnSpPr>
          <p:nvPr/>
        </p:nvCxnSpPr>
        <p:spPr>
          <a:xfrm rot="5400000">
            <a:off x="4067780" y="1129776"/>
            <a:ext cx="1298694" cy="6561370"/>
          </a:xfrm>
          <a:prstGeom prst="curvedConnector3">
            <a:avLst>
              <a:gd name="adj1" fmla="val 169933"/>
            </a:avLst>
          </a:prstGeom>
          <a:ln w="412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211960" y="1088643"/>
            <a:ext cx="0" cy="559197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/>
        </p:nvSpPr>
        <p:spPr>
          <a:xfrm>
            <a:off x="-741560" y="992671"/>
            <a:ext cx="3997809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smtClean="0"/>
              <a:t>Research objects </a:t>
            </a:r>
            <a:endParaRPr lang="en-US" sz="2400" b="1" dirty="0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5832671" y="1097145"/>
            <a:ext cx="3997809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 smtClean="0"/>
              <a:t>Research activities</a:t>
            </a:r>
            <a:endParaRPr lang="en-US" sz="2400" b="1" dirty="0"/>
          </a:p>
        </p:txBody>
      </p: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0982" y="4119597"/>
            <a:ext cx="1336593" cy="114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73585" y="4552765"/>
            <a:ext cx="848274" cy="71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0870" y="4022687"/>
            <a:ext cx="1167724" cy="149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Grafik 24" descr="FZ HiMAT Logo englisch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34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-468560" y="474555"/>
            <a:ext cx="9906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smtClean="0"/>
              <a:t>Overview</a:t>
            </a:r>
            <a:endParaRPr lang="en-US" sz="3600" b="1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0887" y="1377211"/>
            <a:ext cx="8928992" cy="5258089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Research Questions – Why do we want to integrate information?</a:t>
            </a:r>
          </a:p>
          <a:p>
            <a:endParaRPr lang="en-US" sz="2400" b="1" dirty="0" smtClean="0"/>
          </a:p>
          <a:p>
            <a:r>
              <a:rPr lang="de-DE" sz="2400" b="1" dirty="0" smtClean="0"/>
              <a:t>Information </a:t>
            </a:r>
            <a:r>
              <a:rPr lang="de-DE" sz="2400" b="1" dirty="0" err="1" smtClean="0"/>
              <a:t>Sources</a:t>
            </a:r>
            <a:r>
              <a:rPr lang="de-DE" sz="2400" b="1" dirty="0" smtClean="0"/>
              <a:t> – </a:t>
            </a:r>
            <a:r>
              <a:rPr lang="de-DE" sz="2400" b="1" dirty="0" err="1" smtClean="0"/>
              <a:t>What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sources</a:t>
            </a:r>
            <a:r>
              <a:rPr lang="de-DE" sz="2400" b="1" dirty="0" smtClean="0"/>
              <a:t> do </a:t>
            </a:r>
            <a:r>
              <a:rPr lang="de-DE" sz="2400" b="1" dirty="0" err="1" smtClean="0"/>
              <a:t>we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have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to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integrate</a:t>
            </a:r>
            <a:r>
              <a:rPr lang="de-DE" sz="2400" b="1" dirty="0" smtClean="0"/>
              <a:t>?</a:t>
            </a:r>
          </a:p>
          <a:p>
            <a:endParaRPr lang="de-DE" sz="2400" b="1" dirty="0" smtClean="0"/>
          </a:p>
          <a:p>
            <a:r>
              <a:rPr lang="de-DE" sz="2400" b="1" dirty="0" smtClean="0"/>
              <a:t>Integration </a:t>
            </a:r>
            <a:r>
              <a:rPr lang="de-DE" sz="2400" b="1" dirty="0" err="1" smtClean="0"/>
              <a:t>model</a:t>
            </a:r>
            <a:r>
              <a:rPr lang="de-DE" sz="2400" b="1" dirty="0" smtClean="0"/>
              <a:t> - </a:t>
            </a:r>
            <a:r>
              <a:rPr lang="de-DE" sz="2400" b="1" dirty="0" err="1" smtClean="0"/>
              <a:t>How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can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we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integrate</a:t>
            </a:r>
            <a:r>
              <a:rPr lang="de-DE" sz="2400" b="1" dirty="0" smtClean="0"/>
              <a:t> on a </a:t>
            </a:r>
            <a:r>
              <a:rPr lang="de-DE" sz="2400" b="1" dirty="0" err="1" smtClean="0"/>
              <a:t>theoretical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level</a:t>
            </a:r>
            <a:r>
              <a:rPr lang="de-DE" sz="2400" b="1" dirty="0" smtClean="0"/>
              <a:t>? </a:t>
            </a:r>
            <a:r>
              <a:rPr lang="de-DE" sz="2400" b="1" dirty="0" err="1" smtClean="0"/>
              <a:t>What</a:t>
            </a:r>
            <a:r>
              <a:rPr lang="de-DE" sz="2400" b="1" dirty="0" smtClean="0"/>
              <a:t> do </a:t>
            </a:r>
            <a:r>
              <a:rPr lang="de-DE" sz="2400" b="1" dirty="0" err="1" smtClean="0"/>
              <a:t>we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need</a:t>
            </a:r>
            <a:r>
              <a:rPr lang="de-DE" sz="2400" b="1" dirty="0" smtClean="0"/>
              <a:t>?</a:t>
            </a:r>
          </a:p>
          <a:p>
            <a:endParaRPr lang="de-DE" sz="2400" b="1" dirty="0" smtClean="0"/>
          </a:p>
          <a:p>
            <a:r>
              <a:rPr lang="de-DE" sz="2400" b="1" dirty="0" err="1" smtClean="0"/>
              <a:t>Actual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integration</a:t>
            </a:r>
            <a:r>
              <a:rPr lang="de-DE" sz="2400" b="1" dirty="0" smtClean="0"/>
              <a:t> - </a:t>
            </a:r>
            <a:r>
              <a:rPr lang="de-DE" sz="2400" b="1" dirty="0" err="1" smtClean="0"/>
              <a:t>How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can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we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integrate</a:t>
            </a:r>
            <a:r>
              <a:rPr lang="de-DE" sz="2400" b="1" dirty="0" smtClean="0"/>
              <a:t> on a </a:t>
            </a:r>
            <a:r>
              <a:rPr lang="de-DE" sz="2400" b="1" dirty="0" err="1" smtClean="0"/>
              <a:t>practical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level</a:t>
            </a:r>
            <a:r>
              <a:rPr lang="de-DE" sz="2400" b="1" dirty="0" smtClean="0"/>
              <a:t>? </a:t>
            </a:r>
            <a:r>
              <a:rPr lang="de-DE" sz="2400" b="1" dirty="0" err="1" smtClean="0"/>
              <a:t>What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are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steps</a:t>
            </a:r>
            <a:r>
              <a:rPr lang="de-DE" sz="2400" b="1" dirty="0" smtClean="0"/>
              <a:t>? </a:t>
            </a:r>
            <a:endParaRPr lang="de-DE" sz="2400" b="1" dirty="0"/>
          </a:p>
          <a:p>
            <a:endParaRPr lang="de-DE" sz="2400" b="1" dirty="0" smtClean="0"/>
          </a:p>
          <a:p>
            <a:r>
              <a:rPr lang="de-DE" sz="2400" b="1" dirty="0" smtClean="0"/>
              <a:t>Products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integration</a:t>
            </a:r>
            <a:r>
              <a:rPr lang="de-DE" sz="2400" b="1" dirty="0" smtClean="0"/>
              <a:t> – </a:t>
            </a:r>
            <a:r>
              <a:rPr lang="de-DE" sz="2400" b="1" dirty="0" err="1" smtClean="0"/>
              <a:t>How</a:t>
            </a:r>
            <a:r>
              <a:rPr lang="de-DE" sz="2400" b="1" dirty="0" smtClean="0"/>
              <a:t> do </a:t>
            </a:r>
            <a:r>
              <a:rPr lang="de-DE" sz="2400" b="1" dirty="0" err="1" smtClean="0"/>
              <a:t>we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try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to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answer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research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questions</a:t>
            </a:r>
            <a:r>
              <a:rPr lang="de-DE" sz="2400" b="1" dirty="0" smtClean="0"/>
              <a:t>?</a:t>
            </a:r>
          </a:p>
          <a:p>
            <a:endParaRPr lang="de-DE" sz="1800" b="1" dirty="0" smtClean="0"/>
          </a:p>
        </p:txBody>
      </p:sp>
      <p:pic>
        <p:nvPicPr>
          <p:cNvPr id="7" name="Grafik 24" descr="FZ HiMAT Logo englisc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89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-217618" y="496326"/>
            <a:ext cx="7416266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7188" indent="-346075">
              <a:spcAft>
                <a:spcPts val="0"/>
              </a:spcAft>
            </a:pPr>
            <a:r>
              <a:rPr lang="de-DE" sz="3200" b="1" dirty="0" smtClean="0">
                <a:latin typeface="Calibri" charset="0"/>
                <a:ea typeface="Calibri" charset="0"/>
                <a:cs typeface="Times New Roman" charset="0"/>
              </a:rPr>
              <a:t>5. Query </a:t>
            </a:r>
            <a:r>
              <a:rPr lang="de-DE" sz="3200" b="1" dirty="0" err="1">
                <a:latin typeface="Calibri" charset="0"/>
                <a:ea typeface="Calibri" charset="0"/>
                <a:cs typeface="Times New Roman" charset="0"/>
              </a:rPr>
              <a:t>the</a:t>
            </a:r>
            <a:r>
              <a:rPr lang="de-DE" sz="3200" b="1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sz="3200" b="1" dirty="0" err="1">
                <a:latin typeface="Calibri" charset="0"/>
                <a:ea typeface="Calibri" charset="0"/>
                <a:cs typeface="Times New Roman" charset="0"/>
              </a:rPr>
              <a:t>network</a:t>
            </a:r>
            <a:r>
              <a:rPr lang="de-DE" sz="3200" b="1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sz="3200" b="1" dirty="0" smtClean="0">
                <a:latin typeface="Calibri" charset="0"/>
                <a:ea typeface="Calibri" charset="0"/>
                <a:cs typeface="Times New Roman" charset="0"/>
              </a:rPr>
              <a:t>&amp;</a:t>
            </a:r>
            <a:r>
              <a:rPr lang="de-DE" sz="3200" b="1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de-DE" sz="3200" b="1" dirty="0" smtClean="0">
                <a:latin typeface="Calibri" charset="0"/>
                <a:ea typeface="Calibri" charset="0"/>
                <a:cs typeface="Times New Roman" charset="0"/>
              </a:rPr>
              <a:t>6. </a:t>
            </a:r>
            <a:r>
              <a:rPr lang="de-DE" sz="3200" b="1" dirty="0" err="1" smtClean="0">
                <a:latin typeface="Calibri" charset="0"/>
                <a:ea typeface="Calibri" charset="0"/>
                <a:cs typeface="Times New Roman" charset="0"/>
              </a:rPr>
              <a:t>Visualisation</a:t>
            </a:r>
            <a:r>
              <a:rPr lang="de-DE" sz="3200" b="1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endParaRPr lang="en-US" sz="3200" b="1" dirty="0">
              <a:latin typeface="Calibri" charset="0"/>
              <a:ea typeface="Calibri" charset="0"/>
              <a:cs typeface="Times New Roman" charset="0"/>
            </a:endParaRPr>
          </a:p>
          <a:p>
            <a:pPr marL="357188" indent="-346075">
              <a:spcAft>
                <a:spcPts val="0"/>
              </a:spcAft>
            </a:pPr>
            <a:r>
              <a:rPr lang="de-DE" sz="3200" b="1" dirty="0">
                <a:latin typeface="Calibri" charset="0"/>
                <a:ea typeface="Calibri" charset="0"/>
                <a:cs typeface="Times New Roman" charset="0"/>
              </a:rPr>
              <a:t> </a:t>
            </a:r>
            <a:endParaRPr lang="en-US" sz="3200" b="1" dirty="0"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1520" y="989517"/>
            <a:ext cx="7924978" cy="4261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400"/>
              </a:spcAft>
              <a:buNone/>
            </a:pPr>
            <a:r>
              <a:rPr lang="en-US" sz="1800" b="1"/>
              <a:t>Where are mining, settlement and burial sites in the Bronze Age</a:t>
            </a:r>
            <a:endParaRPr lang="en-GB" altLang="zh-CN" sz="1800" b="1" dirty="0">
              <a:solidFill>
                <a:srgbClr val="00336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41310"/>
            <a:ext cx="7796693" cy="5428405"/>
          </a:xfrm>
          <a:prstGeom prst="rect">
            <a:avLst/>
          </a:prstGeom>
        </p:spPr>
      </p:pic>
      <p:pic>
        <p:nvPicPr>
          <p:cNvPr id="7" name="Grafik 24" descr="FZ HiMAT Logo englisc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96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-1293152" y="418399"/>
            <a:ext cx="9906000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smtClean="0"/>
              <a:t>Further Queries</a:t>
            </a:r>
            <a:endParaRPr lang="en-US" sz="36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3528" y="1403237"/>
            <a:ext cx="8928992" cy="504056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 smtClean="0"/>
              <a:t> </a:t>
            </a:r>
            <a:r>
              <a:rPr lang="de-DE" sz="1800" dirty="0" err="1" smtClean="0"/>
              <a:t>How</a:t>
            </a:r>
            <a:r>
              <a:rPr lang="de-DE" sz="1800" dirty="0" smtClean="0"/>
              <a:t> </a:t>
            </a:r>
            <a:r>
              <a:rPr lang="de-DE" sz="1800" dirty="0" err="1" smtClean="0"/>
              <a:t>are</a:t>
            </a:r>
            <a:r>
              <a:rPr lang="de-DE" sz="1800" dirty="0" smtClean="0"/>
              <a:t> </a:t>
            </a:r>
            <a:r>
              <a:rPr lang="de-DE" sz="1800" dirty="0" err="1" smtClean="0"/>
              <a:t>these</a:t>
            </a:r>
            <a:r>
              <a:rPr lang="de-DE" sz="1800" dirty="0" smtClean="0"/>
              <a:t> </a:t>
            </a:r>
            <a:r>
              <a:rPr lang="de-DE" sz="1800" dirty="0" err="1" smtClean="0"/>
              <a:t>physical</a:t>
            </a:r>
            <a:r>
              <a:rPr lang="de-DE" sz="1800" dirty="0" smtClean="0"/>
              <a:t> </a:t>
            </a:r>
            <a:r>
              <a:rPr lang="de-DE" sz="1800" dirty="0" err="1" smtClean="0"/>
              <a:t>things</a:t>
            </a:r>
            <a:r>
              <a:rPr lang="de-DE" sz="1800" dirty="0" smtClean="0"/>
              <a:t> </a:t>
            </a:r>
            <a:r>
              <a:rPr lang="de-DE" sz="1800" b="1" dirty="0" err="1" smtClean="0"/>
              <a:t>dated</a:t>
            </a:r>
            <a:r>
              <a:rPr lang="de-DE" sz="1800" dirty="0" smtClean="0"/>
              <a:t>?</a:t>
            </a:r>
          </a:p>
          <a:p>
            <a:pPr marL="455612" lvl="1" indent="0">
              <a:buFont typeface="Arial" charset="0"/>
              <a:buNone/>
            </a:pPr>
            <a:r>
              <a:rPr lang="de-DE" sz="1800" b="1" dirty="0" smtClean="0"/>
              <a:t>Goal</a:t>
            </a:r>
            <a:r>
              <a:rPr lang="de-DE" sz="1800" dirty="0" smtClean="0"/>
              <a:t>: an </a:t>
            </a:r>
            <a:r>
              <a:rPr lang="de-DE" sz="1800" dirty="0" err="1" smtClean="0"/>
              <a:t>animation</a:t>
            </a:r>
            <a:r>
              <a:rPr lang="de-DE" sz="1800" dirty="0" smtClean="0"/>
              <a:t> </a:t>
            </a:r>
            <a:r>
              <a:rPr lang="de-DE" sz="1800" dirty="0" err="1" smtClean="0"/>
              <a:t>showing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dating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b="1" dirty="0" err="1" smtClean="0"/>
              <a:t>physical</a:t>
            </a:r>
            <a:r>
              <a:rPr lang="de-DE" sz="1800" dirty="0" smtClean="0"/>
              <a:t> </a:t>
            </a:r>
            <a:r>
              <a:rPr lang="de-DE" sz="1800" b="1" dirty="0" err="1" smtClean="0"/>
              <a:t>things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of</a:t>
            </a:r>
            <a:r>
              <a:rPr lang="de-DE" sz="1800" b="1" dirty="0" smtClean="0"/>
              <a:t> a </a:t>
            </a:r>
            <a:r>
              <a:rPr lang="de-DE" sz="1800" b="1" dirty="0" err="1" smtClean="0"/>
              <a:t>specific</a:t>
            </a:r>
            <a:r>
              <a:rPr lang="de-DE" sz="1800" b="1" dirty="0" smtClean="0"/>
              <a:t> type</a:t>
            </a:r>
            <a:r>
              <a:rPr lang="de-DE" sz="1800" dirty="0" smtClean="0"/>
              <a:t>     		(e.g. </a:t>
            </a:r>
            <a:r>
              <a:rPr lang="de-DE" sz="1800" dirty="0" err="1" smtClean="0"/>
              <a:t>indicating</a:t>
            </a:r>
            <a:r>
              <a:rPr lang="de-DE" sz="1800" dirty="0" smtClean="0"/>
              <a:t> a </a:t>
            </a:r>
            <a:r>
              <a:rPr lang="de-DE" sz="1800" dirty="0" err="1" smtClean="0"/>
              <a:t>technology</a:t>
            </a:r>
            <a:r>
              <a:rPr lang="de-DE" sz="1800" dirty="0" smtClean="0"/>
              <a:t>) </a:t>
            </a:r>
            <a:r>
              <a:rPr lang="de-DE" sz="1800" dirty="0" err="1" smtClean="0"/>
              <a:t>over</a:t>
            </a:r>
            <a:r>
              <a:rPr lang="de-DE" sz="1800" dirty="0" smtClean="0"/>
              <a:t> time</a:t>
            </a:r>
          </a:p>
          <a:p>
            <a:r>
              <a:rPr lang="de-DE" sz="1800" dirty="0" err="1" smtClean="0"/>
              <a:t>What</a:t>
            </a:r>
            <a:r>
              <a:rPr lang="de-DE" sz="1800" dirty="0" smtClean="0"/>
              <a:t> </a:t>
            </a:r>
            <a:r>
              <a:rPr lang="de-DE" sz="1800" dirty="0" err="1" smtClean="0"/>
              <a:t>is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b="1" dirty="0" err="1" smtClean="0"/>
              <a:t>geochemical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signature</a:t>
            </a:r>
            <a:r>
              <a:rPr lang="de-DE" sz="1800" b="1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samples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artefacts</a:t>
            </a:r>
            <a:r>
              <a:rPr lang="de-DE" sz="1800" dirty="0" smtClean="0"/>
              <a:t>?  </a:t>
            </a:r>
          </a:p>
          <a:p>
            <a:pPr marL="455612" lvl="1" indent="0">
              <a:buFont typeface="Arial" charset="0"/>
              <a:buNone/>
            </a:pPr>
            <a:r>
              <a:rPr lang="de-DE" sz="1800" b="1" dirty="0" smtClean="0"/>
              <a:t>Goal</a:t>
            </a:r>
            <a:r>
              <a:rPr lang="de-DE" sz="1800" dirty="0" smtClean="0"/>
              <a:t>: a </a:t>
            </a:r>
            <a:r>
              <a:rPr lang="de-DE" sz="1800" dirty="0" err="1" smtClean="0"/>
              <a:t>creation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types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geochemical</a:t>
            </a:r>
            <a:r>
              <a:rPr lang="de-DE" sz="1800" dirty="0" smtClean="0"/>
              <a:t> </a:t>
            </a:r>
            <a:r>
              <a:rPr lang="de-DE" sz="1800" dirty="0" err="1" smtClean="0"/>
              <a:t>signatures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assignments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physical</a:t>
            </a:r>
            <a:r>
              <a:rPr lang="de-DE" sz="1800" dirty="0" smtClean="0"/>
              <a:t> </a:t>
            </a:r>
            <a:r>
              <a:rPr lang="de-DE" sz="1800" dirty="0" err="1" smtClean="0"/>
              <a:t>things</a:t>
            </a:r>
            <a:r>
              <a:rPr lang="de-DE" sz="1800" dirty="0" smtClean="0"/>
              <a:t> -&gt; a </a:t>
            </a:r>
            <a:r>
              <a:rPr lang="de-DE" sz="1800" dirty="0" err="1" smtClean="0"/>
              <a:t>map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distribution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geochemical</a:t>
            </a:r>
            <a:r>
              <a:rPr lang="de-DE" sz="1800" dirty="0" smtClean="0"/>
              <a:t> </a:t>
            </a:r>
            <a:r>
              <a:rPr lang="de-DE" sz="1800" dirty="0" err="1" smtClean="0"/>
              <a:t>signatures</a:t>
            </a:r>
            <a:r>
              <a:rPr lang="de-DE" sz="1800" dirty="0" smtClean="0"/>
              <a:t> </a:t>
            </a:r>
          </a:p>
          <a:p>
            <a:r>
              <a:rPr lang="en-US" sz="1800" dirty="0" smtClean="0"/>
              <a:t>Where do I find </a:t>
            </a:r>
            <a:r>
              <a:rPr lang="en-US" sz="1800" b="1" dirty="0" smtClean="0"/>
              <a:t>topographic structures </a:t>
            </a:r>
            <a:r>
              <a:rPr lang="en-US" sz="1800" dirty="0" smtClean="0"/>
              <a:t>relevant for prehistoric mining/metallurgy?</a:t>
            </a:r>
          </a:p>
          <a:p>
            <a:pPr marL="455612" lvl="1" indent="0">
              <a:buFont typeface="Arial" charset="0"/>
              <a:buNone/>
            </a:pPr>
            <a:r>
              <a:rPr lang="de-DE" sz="1800" b="1" dirty="0" smtClean="0"/>
              <a:t>Goal</a:t>
            </a:r>
            <a:r>
              <a:rPr lang="de-DE" sz="1800" dirty="0" smtClean="0"/>
              <a:t>: a </a:t>
            </a:r>
            <a:r>
              <a:rPr lang="de-DE" sz="1800" dirty="0" err="1" smtClean="0"/>
              <a:t>map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potential </a:t>
            </a:r>
            <a:r>
              <a:rPr lang="en-US" sz="1800" dirty="0" smtClean="0"/>
              <a:t>topographic structures related to prehistoric mining/metallurgy</a:t>
            </a:r>
          </a:p>
          <a:p>
            <a:r>
              <a:rPr lang="en-US" sz="1800" dirty="0" smtClean="0"/>
              <a:t>Which </a:t>
            </a:r>
            <a:r>
              <a:rPr lang="en-US" sz="1800" b="1" dirty="0" smtClean="0"/>
              <a:t>observations/</a:t>
            </a:r>
            <a:r>
              <a:rPr lang="en-US" sz="1800" b="1" dirty="0" err="1" smtClean="0"/>
              <a:t>archaeometric</a:t>
            </a:r>
            <a:r>
              <a:rPr lang="en-US" sz="1800" b="1" dirty="0" smtClean="0"/>
              <a:t> analysis/interpretations</a:t>
            </a:r>
            <a:r>
              <a:rPr lang="en-US" sz="1800" dirty="0" smtClean="0"/>
              <a:t> </a:t>
            </a:r>
            <a:r>
              <a:rPr lang="en-US" sz="1800" b="1" dirty="0" smtClean="0"/>
              <a:t> </a:t>
            </a:r>
            <a:r>
              <a:rPr lang="en-US" sz="1800" dirty="0" smtClean="0"/>
              <a:t>have been conducted on physical things?</a:t>
            </a:r>
          </a:p>
          <a:p>
            <a:pPr marL="495300" indent="-44450">
              <a:buFont typeface="Arial" charset="0"/>
              <a:buNone/>
            </a:pPr>
            <a:r>
              <a:rPr lang="de-DE" sz="1800" b="1" dirty="0" smtClean="0"/>
              <a:t>Goal</a:t>
            </a:r>
            <a:r>
              <a:rPr lang="de-DE" sz="1800" dirty="0" smtClean="0"/>
              <a:t>: a </a:t>
            </a:r>
            <a:r>
              <a:rPr lang="de-DE" sz="1800" dirty="0" err="1" smtClean="0"/>
              <a:t>list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en-US" sz="1800" dirty="0" smtClean="0"/>
              <a:t>observations/</a:t>
            </a:r>
            <a:r>
              <a:rPr lang="en-US" sz="1800" dirty="0" err="1" smtClean="0"/>
              <a:t>archaeometric</a:t>
            </a:r>
            <a:r>
              <a:rPr lang="en-US" sz="1800" dirty="0" smtClean="0"/>
              <a:t> analysis/interpretations that relate to a </a:t>
            </a:r>
            <a:r>
              <a:rPr lang="de-DE" sz="1800" dirty="0" err="1" smtClean="0"/>
              <a:t>physical</a:t>
            </a:r>
            <a:r>
              <a:rPr lang="de-DE" sz="1800" dirty="0" smtClean="0"/>
              <a:t> </a:t>
            </a:r>
            <a:r>
              <a:rPr lang="de-DE" sz="1800" dirty="0" err="1" smtClean="0"/>
              <a:t>thing</a:t>
            </a:r>
            <a:r>
              <a:rPr lang="de-DE" sz="1800" dirty="0" smtClean="0"/>
              <a:t> </a:t>
            </a:r>
          </a:p>
          <a:p>
            <a:r>
              <a:rPr lang="de-DE" sz="1800" dirty="0" err="1" smtClean="0"/>
              <a:t>What</a:t>
            </a:r>
            <a:r>
              <a:rPr lang="de-DE" sz="1800" dirty="0" smtClean="0"/>
              <a:t> </a:t>
            </a:r>
            <a:r>
              <a:rPr lang="de-DE" sz="1800" dirty="0" err="1" smtClean="0"/>
              <a:t>can</a:t>
            </a:r>
            <a:r>
              <a:rPr lang="de-DE" sz="1800" dirty="0" smtClean="0"/>
              <a:t> I </a:t>
            </a:r>
            <a:r>
              <a:rPr lang="de-DE" sz="1800" dirty="0" err="1" smtClean="0"/>
              <a:t>learn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</a:t>
            </a:r>
            <a:r>
              <a:rPr lang="de-DE" sz="1800" b="1" dirty="0" smtClean="0"/>
              <a:t>experimental </a:t>
            </a:r>
            <a:r>
              <a:rPr lang="de-DE" sz="1800" b="1" dirty="0" err="1" smtClean="0"/>
              <a:t>Archaeology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and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Ethnoarchaeology</a:t>
            </a:r>
            <a:r>
              <a:rPr lang="de-DE" sz="1800" b="1" dirty="0" smtClean="0"/>
              <a:t> </a:t>
            </a:r>
            <a:r>
              <a:rPr lang="de-DE" sz="1800" dirty="0" err="1" smtClean="0"/>
              <a:t>about</a:t>
            </a:r>
            <a:r>
              <a:rPr lang="de-DE" sz="1800" dirty="0" smtClean="0"/>
              <a:t> </a:t>
            </a:r>
            <a:r>
              <a:rPr lang="de-DE" sz="1800" dirty="0" err="1" smtClean="0"/>
              <a:t>technology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types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artefacts</a:t>
            </a:r>
            <a:r>
              <a:rPr lang="de-DE" sz="1800" dirty="0" smtClean="0"/>
              <a:t>/</a:t>
            </a:r>
            <a:r>
              <a:rPr lang="de-DE" sz="1800" dirty="0" err="1" smtClean="0"/>
              <a:t>structures</a:t>
            </a:r>
            <a:r>
              <a:rPr lang="de-DE" sz="1800" dirty="0" smtClean="0"/>
              <a:t> </a:t>
            </a:r>
            <a:r>
              <a:rPr lang="de-DE" sz="1800" dirty="0" err="1" smtClean="0"/>
              <a:t>used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 err="1" smtClean="0"/>
              <a:t>these</a:t>
            </a:r>
            <a:r>
              <a:rPr lang="de-DE" sz="1800" dirty="0" smtClean="0"/>
              <a:t> </a:t>
            </a:r>
            <a:r>
              <a:rPr lang="de-DE" sz="1800" dirty="0" err="1" smtClean="0"/>
              <a:t>technologies</a:t>
            </a:r>
            <a:r>
              <a:rPr lang="de-DE" sz="1800" dirty="0" smtClean="0"/>
              <a:t>?  </a:t>
            </a:r>
          </a:p>
          <a:p>
            <a:pPr marL="450850" indent="0">
              <a:buFont typeface="Arial" charset="0"/>
              <a:buNone/>
            </a:pPr>
            <a:r>
              <a:rPr lang="de-DE" sz="1800" b="1" dirty="0" smtClean="0"/>
              <a:t>Goal</a:t>
            </a:r>
            <a:r>
              <a:rPr lang="de-DE" sz="1800" dirty="0" smtClean="0"/>
              <a:t>: a </a:t>
            </a:r>
            <a:r>
              <a:rPr lang="de-DE" sz="1800" dirty="0" err="1" smtClean="0"/>
              <a:t>relation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experimental </a:t>
            </a:r>
            <a:r>
              <a:rPr lang="de-DE" sz="1800" dirty="0" err="1" smtClean="0"/>
              <a:t>Archaeology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Ethnoarchaeology</a:t>
            </a:r>
            <a:r>
              <a:rPr lang="de-DE" sz="1800" dirty="0" smtClean="0"/>
              <a:t> </a:t>
            </a:r>
            <a:r>
              <a:rPr lang="de-DE" sz="1800" dirty="0" err="1" smtClean="0"/>
              <a:t>documentation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prehistoric</a:t>
            </a:r>
            <a:r>
              <a:rPr lang="de-DE" sz="1800" dirty="0" smtClean="0"/>
              <a:t> </a:t>
            </a:r>
            <a:r>
              <a:rPr lang="de-DE" sz="1800" dirty="0" err="1" smtClean="0"/>
              <a:t>physical</a:t>
            </a:r>
            <a:r>
              <a:rPr lang="de-DE" sz="1800" dirty="0" smtClean="0"/>
              <a:t> </a:t>
            </a:r>
            <a:r>
              <a:rPr lang="de-DE" sz="1800" dirty="0" err="1" smtClean="0"/>
              <a:t>things</a:t>
            </a:r>
            <a:r>
              <a:rPr lang="de-DE" sz="1800" dirty="0" smtClean="0"/>
              <a:t> </a:t>
            </a:r>
            <a:r>
              <a:rPr lang="de-DE" sz="1800" dirty="0" err="1" smtClean="0"/>
              <a:t>over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assigned</a:t>
            </a:r>
            <a:r>
              <a:rPr lang="de-DE" sz="1800" dirty="0" smtClean="0"/>
              <a:t> </a:t>
            </a:r>
            <a:r>
              <a:rPr lang="de-DE" sz="1800" dirty="0" err="1" smtClean="0"/>
              <a:t>types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assigned</a:t>
            </a:r>
            <a:r>
              <a:rPr lang="de-DE" sz="1800" dirty="0" smtClean="0"/>
              <a:t> </a:t>
            </a:r>
            <a:r>
              <a:rPr lang="de-DE" sz="1800" dirty="0" err="1" smtClean="0"/>
              <a:t>technologies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6649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feld 7"/>
          <p:cNvSpPr txBox="1">
            <a:spLocks noChangeArrowheads="1"/>
          </p:cNvSpPr>
          <p:nvPr/>
        </p:nvSpPr>
        <p:spPr bwMode="auto">
          <a:xfrm>
            <a:off x="257175" y="252323"/>
            <a:ext cx="6835105" cy="72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GB" altLang="zh-CN" sz="1800" b="1" dirty="0" smtClean="0">
                <a:solidFill>
                  <a:srgbClr val="003366"/>
                </a:solidFill>
              </a:rPr>
              <a:t>DACH-Project (April 2015 – </a:t>
            </a:r>
            <a:r>
              <a:rPr lang="en-GB" altLang="zh-CN" sz="1800" b="1" dirty="0" smtClean="0">
                <a:solidFill>
                  <a:srgbClr val="002060"/>
                </a:solidFill>
              </a:rPr>
              <a:t>March </a:t>
            </a:r>
            <a:r>
              <a:rPr lang="en-GB" altLang="zh-CN" sz="1800" b="1" dirty="0" smtClean="0">
                <a:solidFill>
                  <a:srgbClr val="003366"/>
                </a:solidFill>
              </a:rPr>
              <a:t>2018):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zh-CN" sz="2000" b="1" dirty="0" smtClean="0">
                <a:solidFill>
                  <a:srgbClr val="003366"/>
                </a:solidFill>
              </a:rPr>
              <a:t>Prehistoric Copper Production in the Eastern and Central Alps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376039" y="1236756"/>
            <a:ext cx="8300417" cy="5144572"/>
            <a:chOff x="376039" y="1133068"/>
            <a:chExt cx="8300417" cy="5144572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376039" y="1133068"/>
              <a:ext cx="8300417" cy="5144572"/>
              <a:chOff x="376039" y="1133068"/>
              <a:chExt cx="8300417" cy="5144572"/>
            </a:xfrm>
          </p:grpSpPr>
          <p:grpSp>
            <p:nvGrpSpPr>
              <p:cNvPr id="26" name="Gruppieren 25"/>
              <p:cNvGrpSpPr/>
              <p:nvPr/>
            </p:nvGrpSpPr>
            <p:grpSpPr>
              <a:xfrm>
                <a:off x="376039" y="1133068"/>
                <a:ext cx="8300417" cy="5144572"/>
                <a:chOff x="395536" y="1152961"/>
                <a:chExt cx="8300417" cy="5144572"/>
              </a:xfrm>
            </p:grpSpPr>
            <p:sp>
              <p:nvSpPr>
                <p:cNvPr id="27" name="Textfeld 10"/>
                <p:cNvSpPr txBox="1">
                  <a:spLocks noChangeArrowheads="1"/>
                </p:cNvSpPr>
                <p:nvPr/>
              </p:nvSpPr>
              <p:spPr bwMode="auto">
                <a:xfrm>
                  <a:off x="5371916" y="5905421"/>
                  <a:ext cx="2080404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altLang="de-DE" dirty="0" err="1" smtClean="0">
                      <a:solidFill>
                        <a:srgbClr val="002060"/>
                      </a:solidFill>
                      <a:latin typeface="Calibri" pitchFamily="34" charset="0"/>
                    </a:rPr>
                    <a:t>Oberhalbstein</a:t>
                  </a:r>
                  <a:endParaRPr lang="en-GB" altLang="de-DE" dirty="0" smtClean="0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pic>
              <p:nvPicPr>
                <p:cNvPr id="28" name="Picture 2" descr="D:\12 DACH Projekt 2015\Homepage\logo DFG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39952" y="5882640"/>
                  <a:ext cx="1184906" cy="4148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3" descr="D:\12 DACH Projekt 2015\Homepage\SNF Logo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64288" y="5882639"/>
                  <a:ext cx="1531665" cy="4148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5" descr="D:\12 DACH Projekt 2015\Homepage\FWF Logo.gif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5949" y="5882640"/>
                  <a:ext cx="1361654" cy="4148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" name="Textfeld 10"/>
                <p:cNvSpPr txBox="1">
                  <a:spLocks noChangeArrowheads="1"/>
                </p:cNvSpPr>
                <p:nvPr/>
              </p:nvSpPr>
              <p:spPr bwMode="auto">
                <a:xfrm>
                  <a:off x="395536" y="5905421"/>
                  <a:ext cx="936104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altLang="de-DE" dirty="0" smtClean="0">
                      <a:solidFill>
                        <a:srgbClr val="002060"/>
                      </a:solidFill>
                      <a:latin typeface="Calibri" pitchFamily="34" charset="0"/>
                    </a:rPr>
                    <a:t>Tirol</a:t>
                  </a:r>
                </a:p>
              </p:txBody>
            </p:sp>
            <p:sp>
              <p:nvSpPr>
                <p:cNvPr id="32" name="Textfeld 10"/>
                <p:cNvSpPr txBox="1">
                  <a:spLocks noChangeArrowheads="1"/>
                </p:cNvSpPr>
                <p:nvPr/>
              </p:nvSpPr>
              <p:spPr bwMode="auto">
                <a:xfrm>
                  <a:off x="2699792" y="5905421"/>
                  <a:ext cx="1616535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altLang="de-DE" dirty="0" smtClean="0">
                      <a:solidFill>
                        <a:srgbClr val="002060"/>
                      </a:solidFill>
                      <a:latin typeface="Calibri" pitchFamily="34" charset="0"/>
                    </a:rPr>
                    <a:t>Mitterberg</a:t>
                  </a:r>
                  <a:endParaRPr lang="en-GB" altLang="de-DE" sz="2000" dirty="0" smtClean="0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grpSp>
              <p:nvGrpSpPr>
                <p:cNvPr id="33" name="Gruppieren 32"/>
                <p:cNvGrpSpPr/>
                <p:nvPr/>
              </p:nvGrpSpPr>
              <p:grpSpPr>
                <a:xfrm>
                  <a:off x="1165949" y="1214521"/>
                  <a:ext cx="7078459" cy="4554146"/>
                  <a:chOff x="1237957" y="1171576"/>
                  <a:chExt cx="7078459" cy="4554146"/>
                </a:xfrm>
              </p:grpSpPr>
              <p:sp>
                <p:nvSpPr>
                  <p:cNvPr id="40" name="Rechteck 39"/>
                  <p:cNvSpPr/>
                  <p:nvPr/>
                </p:nvSpPr>
                <p:spPr>
                  <a:xfrm>
                    <a:off x="1237957" y="1171576"/>
                    <a:ext cx="6642393" cy="4511772"/>
                  </a:xfrm>
                  <a:prstGeom prst="rect">
                    <a:avLst/>
                  </a:prstGeom>
                  <a:noFill/>
                  <a:ln w="28575">
                    <a:solidFill>
                      <a:srgbClr val="FFFF00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GB" dirty="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41" name="Gruppieren 40"/>
                  <p:cNvGrpSpPr/>
                  <p:nvPr/>
                </p:nvGrpSpPr>
                <p:grpSpPr>
                  <a:xfrm>
                    <a:off x="1252538" y="1177925"/>
                    <a:ext cx="7063878" cy="4547797"/>
                    <a:chOff x="1252538" y="1177925"/>
                    <a:chExt cx="7063878" cy="4547797"/>
                  </a:xfrm>
                </p:grpSpPr>
                <p:grpSp>
                  <p:nvGrpSpPr>
                    <p:cNvPr id="42" name="Gruppieren 41"/>
                    <p:cNvGrpSpPr/>
                    <p:nvPr/>
                  </p:nvGrpSpPr>
                  <p:grpSpPr>
                    <a:xfrm>
                      <a:off x="1252538" y="1177925"/>
                      <a:ext cx="6621462" cy="4528456"/>
                      <a:chOff x="1252538" y="1177925"/>
                      <a:chExt cx="6621462" cy="4528456"/>
                    </a:xfrm>
                  </p:grpSpPr>
                  <p:pic>
                    <p:nvPicPr>
                      <p:cNvPr id="49" name="Grafik 3" descr="DACH Karte.jpg"/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80" t="1250" r="1680" b="1250"/>
                      <a:stretch>
                        <a:fillRect/>
                      </a:stretch>
                    </p:blipFill>
                    <p:spPr bwMode="auto">
                      <a:xfrm>
                        <a:off x="1252538" y="1177925"/>
                        <a:ext cx="6621462" cy="448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50" name="Rechteck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92268" y="5444771"/>
                        <a:ext cx="2523165" cy="2616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1" fontAlgn="base" hangingPunct="1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GB" altLang="de-DE" sz="1100" dirty="0" smtClean="0">
                            <a:solidFill>
                              <a:srgbClr val="002060"/>
                            </a:solidFill>
                          </a:rPr>
                          <a:t>Graph: </a:t>
                        </a:r>
                        <a:r>
                          <a:rPr lang="en-GB" altLang="de-DE" sz="1100" dirty="0" err="1" smtClean="0">
                            <a:solidFill>
                              <a:srgbClr val="002060"/>
                            </a:solidFill>
                          </a:rPr>
                          <a:t>G.Goldenberg</a:t>
                        </a:r>
                        <a:r>
                          <a:rPr lang="en-GB" altLang="de-DE" sz="1100" dirty="0" smtClean="0">
                            <a:solidFill>
                              <a:srgbClr val="002060"/>
                            </a:solidFill>
                          </a:rPr>
                          <a:t> with supplements</a:t>
                        </a:r>
                        <a:endParaRPr lang="en-GB" altLang="de-DE" sz="1100" dirty="0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3" name="Gruppieren 42"/>
                    <p:cNvGrpSpPr/>
                    <p:nvPr/>
                  </p:nvGrpSpPr>
                  <p:grpSpPr>
                    <a:xfrm>
                      <a:off x="5108982" y="4437112"/>
                      <a:ext cx="3207434" cy="1288610"/>
                      <a:chOff x="4853354" y="4543865"/>
                      <a:chExt cx="3207434" cy="1288610"/>
                    </a:xfrm>
                  </p:grpSpPr>
                  <p:sp>
                    <p:nvSpPr>
                      <p:cNvPr id="47" name="Rechteck 46"/>
                      <p:cNvSpPr/>
                      <p:nvPr/>
                    </p:nvSpPr>
                    <p:spPr>
                      <a:xfrm>
                        <a:off x="4853354" y="4543865"/>
                        <a:ext cx="3207434" cy="128861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FF00"/>
                        </a:solidFill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GB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48" name="Textfeld 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868863" y="4557713"/>
                        <a:ext cx="3191925" cy="127214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>
                        <a:lvl1pPr defTabSz="358775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defTabSz="358775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defTabSz="358775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defTabSz="358775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defTabSz="358775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defTabSz="358775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defTabSz="358775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defTabSz="358775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defTabSz="358775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fontAlgn="base" hangingPunct="1">
                          <a:lnSpc>
                            <a:spcPts val="16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GB" altLang="de-DE" sz="1400" b="1" dirty="0" smtClean="0">
                            <a:solidFill>
                              <a:srgbClr val="002060"/>
                            </a:solidFill>
                            <a:latin typeface="Calibri" pitchFamily="34" charset="0"/>
                          </a:rPr>
                          <a:t>D</a:t>
                        </a:r>
                        <a:r>
                          <a:rPr lang="en-GB" altLang="de-DE" sz="1400" dirty="0" smtClean="0">
                            <a:solidFill>
                              <a:srgbClr val="002060"/>
                            </a:solidFill>
                            <a:latin typeface="Calibri" pitchFamily="34" charset="0"/>
                          </a:rPr>
                          <a:t>	University of Bochum, DBM Bochum</a:t>
                        </a:r>
                      </a:p>
                      <a:p>
                        <a:pPr eaLnBrk="1" fontAlgn="base" hangingPunct="1">
                          <a:lnSpc>
                            <a:spcPts val="1600"/>
                          </a:lnSpc>
                          <a:spcBef>
                            <a:spcPct val="0"/>
                          </a:spcBef>
                          <a:spcAft>
                            <a:spcPts val="600"/>
                          </a:spcAft>
                        </a:pPr>
                        <a:r>
                          <a:rPr lang="en-GB" altLang="de-DE" sz="1400" dirty="0" smtClean="0">
                            <a:solidFill>
                              <a:srgbClr val="002060"/>
                            </a:solidFill>
                            <a:latin typeface="Calibri" pitchFamily="34" charset="0"/>
                          </a:rPr>
                          <a:t> 	CEC Archaeometry Mannheim</a:t>
                        </a:r>
                      </a:p>
                      <a:p>
                        <a:pPr eaLnBrk="1" fontAlgn="base" hangingPunct="1">
                          <a:lnSpc>
                            <a:spcPts val="1600"/>
                          </a:lnSpc>
                          <a:spcBef>
                            <a:spcPct val="0"/>
                          </a:spcBef>
                          <a:spcAft>
                            <a:spcPts val="600"/>
                          </a:spcAft>
                        </a:pPr>
                        <a:r>
                          <a:rPr lang="en-GB" altLang="de-DE" sz="1400" b="1" dirty="0" smtClean="0">
                            <a:solidFill>
                              <a:srgbClr val="002060"/>
                            </a:solidFill>
                            <a:latin typeface="Calibri" pitchFamily="34" charset="0"/>
                          </a:rPr>
                          <a:t>A</a:t>
                        </a:r>
                        <a:r>
                          <a:rPr lang="en-GB" altLang="de-DE" sz="1400" dirty="0" smtClean="0">
                            <a:solidFill>
                              <a:srgbClr val="002060"/>
                            </a:solidFill>
                            <a:latin typeface="Calibri" pitchFamily="34" charset="0"/>
                          </a:rPr>
                          <a:t> 	University of Innsbruck (RC </a:t>
                        </a:r>
                        <a:r>
                          <a:rPr lang="en-GB" altLang="de-DE" sz="1400" dirty="0" err="1" smtClean="0">
                            <a:solidFill>
                              <a:srgbClr val="002060"/>
                            </a:solidFill>
                            <a:latin typeface="Calibri" pitchFamily="34" charset="0"/>
                          </a:rPr>
                          <a:t>HiMAT</a:t>
                        </a:r>
                        <a:r>
                          <a:rPr lang="en-GB" altLang="de-DE" sz="1400" dirty="0" smtClean="0">
                            <a:solidFill>
                              <a:srgbClr val="002060"/>
                            </a:solidFill>
                            <a:latin typeface="Calibri" pitchFamily="34" charset="0"/>
                          </a:rPr>
                          <a:t>)</a:t>
                        </a:r>
                      </a:p>
                      <a:p>
                        <a:pPr eaLnBrk="1" fontAlgn="base" hangingPunct="1">
                          <a:lnSpc>
                            <a:spcPts val="16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GB" altLang="de-DE" sz="1400" b="1" dirty="0" smtClean="0">
                            <a:solidFill>
                              <a:srgbClr val="002060"/>
                            </a:solidFill>
                            <a:latin typeface="Calibri" pitchFamily="34" charset="0"/>
                          </a:rPr>
                          <a:t>CH</a:t>
                        </a:r>
                        <a:r>
                          <a:rPr lang="en-GB" altLang="de-DE" sz="1400" dirty="0" smtClean="0">
                            <a:solidFill>
                              <a:srgbClr val="002060"/>
                            </a:solidFill>
                            <a:latin typeface="Calibri" pitchFamily="34" charset="0"/>
                          </a:rPr>
                          <a:t>	University of Zürich</a:t>
                        </a:r>
                      </a:p>
                      <a:p>
                        <a:pPr eaLnBrk="1" fontAlgn="base" hangingPunct="1">
                          <a:lnSpc>
                            <a:spcPts val="16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GB" altLang="de-DE" sz="1400" dirty="0" smtClean="0">
                            <a:solidFill>
                              <a:srgbClr val="002060"/>
                            </a:solidFill>
                            <a:latin typeface="Calibri" pitchFamily="34" charset="0"/>
                          </a:rPr>
                          <a:t>	</a:t>
                        </a:r>
                        <a:r>
                          <a:rPr lang="en-GB" altLang="de-DE" sz="1400" dirty="0" err="1" smtClean="0">
                            <a:solidFill>
                              <a:srgbClr val="002060"/>
                            </a:solidFill>
                            <a:latin typeface="Calibri" pitchFamily="34" charset="0"/>
                          </a:rPr>
                          <a:t>Archäologischer</a:t>
                        </a:r>
                        <a:r>
                          <a:rPr lang="en-GB" altLang="de-DE" sz="1400" dirty="0" smtClean="0">
                            <a:solidFill>
                              <a:srgbClr val="002060"/>
                            </a:solidFill>
                            <a:latin typeface="Calibri" pitchFamily="34" charset="0"/>
                          </a:rPr>
                          <a:t> </a:t>
                        </a:r>
                        <a:r>
                          <a:rPr lang="en-GB" altLang="de-DE" sz="1400" dirty="0" err="1" smtClean="0">
                            <a:solidFill>
                              <a:srgbClr val="002060"/>
                            </a:solidFill>
                            <a:latin typeface="Calibri" pitchFamily="34" charset="0"/>
                          </a:rPr>
                          <a:t>Dienst</a:t>
                        </a:r>
                        <a:r>
                          <a:rPr lang="en-GB" altLang="de-DE" sz="1400" dirty="0" smtClean="0">
                            <a:solidFill>
                              <a:srgbClr val="002060"/>
                            </a:solidFill>
                            <a:latin typeface="Calibri" pitchFamily="34" charset="0"/>
                          </a:rPr>
                          <a:t> Graubünden</a:t>
                        </a:r>
                      </a:p>
                    </p:txBody>
                  </p:sp>
                </p:grpSp>
                <p:cxnSp>
                  <p:nvCxnSpPr>
                    <p:cNvPr id="44" name="Gerade Verbindung 43"/>
                    <p:cNvCxnSpPr/>
                    <p:nvPr/>
                  </p:nvCxnSpPr>
                  <p:spPr>
                    <a:xfrm>
                      <a:off x="1691680" y="3735878"/>
                      <a:ext cx="966936" cy="0"/>
                    </a:xfrm>
                    <a:prstGeom prst="line">
                      <a:avLst/>
                    </a:prstGeom>
                    <a:ln w="28575">
                      <a:solidFill>
                        <a:srgbClr val="FFFF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Gerade Verbindung 44"/>
                    <p:cNvCxnSpPr/>
                    <p:nvPr/>
                  </p:nvCxnSpPr>
                  <p:spPr>
                    <a:xfrm>
                      <a:off x="4980800" y="2878514"/>
                      <a:ext cx="1124221" cy="0"/>
                    </a:xfrm>
                    <a:prstGeom prst="line">
                      <a:avLst/>
                    </a:prstGeom>
                    <a:ln w="28575">
                      <a:solidFill>
                        <a:srgbClr val="FFFF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Gerade Verbindung 45"/>
                    <p:cNvCxnSpPr/>
                    <p:nvPr/>
                  </p:nvCxnSpPr>
                  <p:spPr>
                    <a:xfrm>
                      <a:off x="6793165" y="2570447"/>
                      <a:ext cx="682748" cy="957"/>
                    </a:xfrm>
                    <a:prstGeom prst="line">
                      <a:avLst/>
                    </a:prstGeom>
                    <a:ln w="28575">
                      <a:solidFill>
                        <a:srgbClr val="FFFF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34" name="Grafik 3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602" t="47064" r="33117" b="30454"/>
                <a:stretch/>
              </p:blipFill>
              <p:spPr>
                <a:xfrm>
                  <a:off x="5383585" y="2089420"/>
                  <a:ext cx="686715" cy="567385"/>
                </a:xfrm>
                <a:prstGeom prst="rect">
                  <a:avLst/>
                </a:prstGeom>
              </p:spPr>
            </p:pic>
            <p:pic>
              <p:nvPicPr>
                <p:cNvPr id="35" name="Picture 10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842" t="6031" b="58091"/>
                <a:stretch/>
              </p:blipFill>
              <p:spPr bwMode="auto">
                <a:xfrm>
                  <a:off x="5724128" y="2921460"/>
                  <a:ext cx="517590" cy="5942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414" t="9531" r="13094" b="48955"/>
                <a:stretch/>
              </p:blipFill>
              <p:spPr bwMode="auto">
                <a:xfrm>
                  <a:off x="703065" y="1152961"/>
                  <a:ext cx="1289642" cy="1784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249" r="30477" b="37010"/>
                <a:stretch/>
              </p:blipFill>
              <p:spPr bwMode="auto">
                <a:xfrm>
                  <a:off x="2827914" y="2387214"/>
                  <a:ext cx="550421" cy="6296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" name="Grafik 37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562" t="22451" r="42065" b="62903"/>
                <a:stretch/>
              </p:blipFill>
              <p:spPr>
                <a:xfrm>
                  <a:off x="7149846" y="1359961"/>
                  <a:ext cx="576040" cy="609992"/>
                </a:xfrm>
                <a:prstGeom prst="rect">
                  <a:avLst/>
                </a:prstGeom>
              </p:spPr>
            </p:pic>
            <p:pic>
              <p:nvPicPr>
                <p:cNvPr id="39" name="Grafik 38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549" t="3678" r="32954" b="35229"/>
                <a:stretch/>
              </p:blipFill>
              <p:spPr>
                <a:xfrm>
                  <a:off x="3999044" y="2800820"/>
                  <a:ext cx="621950" cy="834078"/>
                </a:xfrm>
                <a:prstGeom prst="rect">
                  <a:avLst/>
                </a:prstGeom>
              </p:spPr>
            </p:pic>
          </p:grpSp>
          <p:pic>
            <p:nvPicPr>
              <p:cNvPr id="2" name="Grafik 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95" t="1702" r="34784" b="20270"/>
              <a:stretch/>
            </p:blipFill>
            <p:spPr>
              <a:xfrm>
                <a:off x="3674727" y="1456999"/>
                <a:ext cx="820357" cy="891994"/>
              </a:xfrm>
              <a:prstGeom prst="rect">
                <a:avLst/>
              </a:prstGeom>
            </p:spPr>
          </p:pic>
          <p:cxnSp>
            <p:nvCxnSpPr>
              <p:cNvPr id="6" name="Gerade Verbindung mit Pfeil 5"/>
              <p:cNvCxnSpPr/>
              <p:nvPr/>
            </p:nvCxnSpPr>
            <p:spPr>
              <a:xfrm flipV="1">
                <a:off x="4447003" y="1406293"/>
                <a:ext cx="140908" cy="36933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feld 7"/>
              <p:cNvSpPr txBox="1"/>
              <p:nvPr/>
            </p:nvSpPr>
            <p:spPr>
              <a:xfrm>
                <a:off x="4427984" y="1556792"/>
                <a:ext cx="100811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 sz="1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Mannheim</a:t>
                </a:r>
              </a:p>
            </p:txBody>
          </p:sp>
        </p:grpSp>
        <p:pic>
          <p:nvPicPr>
            <p:cNvPr id="52" name="Grafik 5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5" t="5207" r="3889" b="10625"/>
            <a:stretch/>
          </p:blipFill>
          <p:spPr>
            <a:xfrm>
              <a:off x="4752884" y="3625131"/>
              <a:ext cx="465627" cy="570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66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-468560" y="474555"/>
            <a:ext cx="9906000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/>
              <a:t>Research </a:t>
            </a:r>
            <a:r>
              <a:rPr lang="en-US" sz="3600" b="1" smtClean="0"/>
              <a:t>Questions</a:t>
            </a:r>
            <a:endParaRPr lang="en-US" sz="36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5536" y="1377211"/>
            <a:ext cx="8928992" cy="511256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W</a:t>
            </a:r>
            <a:r>
              <a:rPr lang="de-DE" sz="1800" b="1" dirty="0" err="1" smtClean="0"/>
              <a:t>here</a:t>
            </a:r>
            <a:r>
              <a:rPr lang="de-DE" sz="1800" b="1" dirty="0" smtClean="0"/>
              <a:t> </a:t>
            </a:r>
            <a:r>
              <a:rPr lang="de-DE" sz="1800" dirty="0" err="1" smtClean="0"/>
              <a:t>are</a:t>
            </a:r>
            <a:r>
              <a:rPr lang="de-DE" sz="1800" dirty="0" smtClean="0"/>
              <a:t> </a:t>
            </a:r>
            <a:r>
              <a:rPr lang="de-DE" sz="1800" b="1" dirty="0" err="1" smtClean="0"/>
              <a:t>physical</a:t>
            </a:r>
            <a:r>
              <a:rPr lang="de-DE" sz="1800" dirty="0" smtClean="0"/>
              <a:t> </a:t>
            </a:r>
            <a:r>
              <a:rPr lang="de-DE" sz="1800" b="1" dirty="0" err="1" smtClean="0"/>
              <a:t>structures</a:t>
            </a:r>
            <a:r>
              <a:rPr lang="de-DE" sz="1800" b="1" dirty="0" smtClean="0"/>
              <a:t>, </a:t>
            </a:r>
            <a:r>
              <a:rPr lang="de-DE" sz="1800" b="1" dirty="0" err="1" smtClean="0"/>
              <a:t>objects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samples</a:t>
            </a:r>
            <a:r>
              <a:rPr lang="de-DE" sz="1800" b="1" dirty="0" smtClean="0"/>
              <a:t> </a:t>
            </a:r>
            <a:r>
              <a:rPr lang="de-DE" sz="1800" dirty="0" err="1" smtClean="0"/>
              <a:t>that</a:t>
            </a:r>
            <a:r>
              <a:rPr lang="de-DE" sz="1800" dirty="0" smtClean="0"/>
              <a:t> </a:t>
            </a:r>
            <a:r>
              <a:rPr lang="de-DE" sz="1800" dirty="0" err="1" smtClean="0"/>
              <a:t>are</a:t>
            </a:r>
            <a:r>
              <a:rPr lang="de-DE" sz="1800" dirty="0" smtClean="0"/>
              <a:t> relevant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prehistoric</a:t>
            </a:r>
            <a:r>
              <a:rPr lang="de-DE" sz="1800" dirty="0" smtClean="0"/>
              <a:t> </a:t>
            </a:r>
            <a:r>
              <a:rPr lang="de-DE" sz="1800" dirty="0" err="1" smtClean="0"/>
              <a:t>mining</a:t>
            </a:r>
            <a:r>
              <a:rPr lang="de-DE" sz="1800" dirty="0" smtClean="0"/>
              <a:t>/</a:t>
            </a:r>
            <a:r>
              <a:rPr lang="de-DE" sz="1800" dirty="0" err="1" smtClean="0"/>
              <a:t>metallurgy</a:t>
            </a:r>
            <a:r>
              <a:rPr lang="de-DE" sz="1800" dirty="0" smtClean="0"/>
              <a:t> </a:t>
            </a:r>
            <a:r>
              <a:rPr lang="de-DE" sz="1800" dirty="0" err="1" smtClean="0"/>
              <a:t>research</a:t>
            </a:r>
            <a:r>
              <a:rPr lang="de-DE" sz="1800" dirty="0" smtClean="0"/>
              <a:t>? </a:t>
            </a:r>
            <a:r>
              <a:rPr lang="de-DE" sz="1800" dirty="0" err="1" smtClean="0"/>
              <a:t>What</a:t>
            </a:r>
            <a:r>
              <a:rPr lang="de-DE" sz="1800" dirty="0" smtClean="0"/>
              <a:t> do </a:t>
            </a:r>
            <a:r>
              <a:rPr lang="de-DE" sz="1800" dirty="0" err="1" smtClean="0"/>
              <a:t>they</a:t>
            </a:r>
            <a:r>
              <a:rPr lang="de-DE" sz="1800" dirty="0" smtClean="0"/>
              <a:t> </a:t>
            </a:r>
            <a:r>
              <a:rPr lang="de-DE" sz="1800" dirty="0" err="1" smtClean="0"/>
              <a:t>look</a:t>
            </a:r>
            <a:r>
              <a:rPr lang="de-DE" sz="1800" dirty="0" smtClean="0"/>
              <a:t> like?</a:t>
            </a:r>
          </a:p>
          <a:p>
            <a:pPr marL="455612" lvl="1" indent="0">
              <a:buFont typeface="Arial" charset="0"/>
              <a:buNone/>
            </a:pPr>
            <a:endParaRPr lang="de-DE" sz="1600" dirty="0" smtClean="0"/>
          </a:p>
          <a:p>
            <a:r>
              <a:rPr lang="de-DE" sz="1800" dirty="0" smtClean="0"/>
              <a:t> 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which</a:t>
            </a:r>
            <a:r>
              <a:rPr lang="de-DE" sz="1800" dirty="0" smtClean="0"/>
              <a:t> </a:t>
            </a:r>
            <a:r>
              <a:rPr lang="de-DE" sz="1800" b="1" dirty="0" err="1" smtClean="0"/>
              <a:t>technologies</a:t>
            </a:r>
            <a:r>
              <a:rPr lang="de-DE" sz="1800" dirty="0" smtClean="0"/>
              <a:t> do </a:t>
            </a:r>
            <a:r>
              <a:rPr lang="de-DE" sz="1800" dirty="0" err="1" smtClean="0"/>
              <a:t>these</a:t>
            </a:r>
            <a:r>
              <a:rPr lang="de-DE" sz="1800" dirty="0" smtClean="0"/>
              <a:t> </a:t>
            </a:r>
            <a:r>
              <a:rPr lang="de-DE" sz="1800" dirty="0" err="1" smtClean="0"/>
              <a:t>physical</a:t>
            </a:r>
            <a:r>
              <a:rPr lang="de-DE" sz="1800" dirty="0" smtClean="0"/>
              <a:t> </a:t>
            </a:r>
            <a:r>
              <a:rPr lang="de-DE" sz="1800" dirty="0" err="1" smtClean="0"/>
              <a:t>things</a:t>
            </a:r>
            <a:r>
              <a:rPr lang="de-DE" sz="1800" dirty="0" smtClean="0"/>
              <a:t> </a:t>
            </a:r>
            <a:r>
              <a:rPr lang="de-DE" sz="1800" dirty="0" err="1" smtClean="0"/>
              <a:t>relate</a:t>
            </a:r>
            <a:r>
              <a:rPr lang="de-DE" sz="1800" dirty="0" smtClean="0"/>
              <a:t>?</a:t>
            </a:r>
          </a:p>
          <a:p>
            <a:endParaRPr lang="de-DE" sz="1800" dirty="0" smtClean="0"/>
          </a:p>
          <a:p>
            <a:r>
              <a:rPr lang="de-DE" sz="1800" dirty="0" err="1"/>
              <a:t>How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these</a:t>
            </a:r>
            <a:r>
              <a:rPr lang="de-DE" sz="1800" dirty="0"/>
              <a:t> </a:t>
            </a:r>
            <a:r>
              <a:rPr lang="de-DE" sz="1800" dirty="0" err="1"/>
              <a:t>physical</a:t>
            </a:r>
            <a:r>
              <a:rPr lang="de-DE" sz="1800" dirty="0"/>
              <a:t> </a:t>
            </a:r>
            <a:r>
              <a:rPr lang="de-DE" sz="1800" dirty="0" err="1"/>
              <a:t>things</a:t>
            </a:r>
            <a:r>
              <a:rPr lang="de-DE" sz="1800" dirty="0"/>
              <a:t> </a:t>
            </a:r>
            <a:r>
              <a:rPr lang="de-DE" sz="1800" b="1" dirty="0" err="1" smtClean="0"/>
              <a:t>dated</a:t>
            </a:r>
            <a:r>
              <a:rPr lang="de-DE" sz="1800" b="1" dirty="0" smtClean="0"/>
              <a:t>, </a:t>
            </a:r>
            <a:r>
              <a:rPr lang="de-DE" sz="1800" dirty="0" err="1" smtClean="0"/>
              <a:t>what</a:t>
            </a:r>
            <a:r>
              <a:rPr lang="de-DE" sz="1800" dirty="0" smtClean="0"/>
              <a:t> </a:t>
            </a:r>
            <a:r>
              <a:rPr lang="de-DE" sz="1800" b="1" dirty="0" err="1" smtClean="0"/>
              <a:t>methodology</a:t>
            </a:r>
            <a:r>
              <a:rPr lang="de-DE" sz="1800" dirty="0" smtClean="0"/>
              <a:t> was </a:t>
            </a:r>
            <a:r>
              <a:rPr lang="de-DE" sz="1800" dirty="0" err="1" smtClean="0"/>
              <a:t>used</a:t>
            </a:r>
            <a:r>
              <a:rPr lang="de-DE" sz="1800" dirty="0" smtClean="0"/>
              <a:t>?</a:t>
            </a:r>
            <a:endParaRPr lang="de-DE" sz="1800" dirty="0"/>
          </a:p>
          <a:p>
            <a:pPr marL="455612" lvl="1" indent="0">
              <a:buNone/>
            </a:pPr>
            <a:endParaRPr lang="de-DE" sz="1800" dirty="0"/>
          </a:p>
          <a:p>
            <a:r>
              <a:rPr lang="de-DE" sz="1800" dirty="0" err="1"/>
              <a:t>What</a:t>
            </a:r>
            <a:r>
              <a:rPr lang="de-DE" sz="1800" dirty="0"/>
              <a:t> </a:t>
            </a: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b="1" dirty="0" err="1"/>
              <a:t>geochemical</a:t>
            </a:r>
            <a:r>
              <a:rPr lang="de-DE" sz="1800" b="1" dirty="0"/>
              <a:t> </a:t>
            </a:r>
            <a:r>
              <a:rPr lang="de-DE" sz="1800" b="1" dirty="0" err="1"/>
              <a:t>signature</a:t>
            </a:r>
            <a:r>
              <a:rPr lang="de-DE" sz="1800" b="1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samples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artefacts</a:t>
            </a:r>
            <a:r>
              <a:rPr lang="de-DE" sz="1800" dirty="0"/>
              <a:t>?  </a:t>
            </a:r>
          </a:p>
          <a:p>
            <a:pPr marL="455612" lvl="1" indent="0">
              <a:buNone/>
            </a:pPr>
            <a:endParaRPr lang="de-DE" sz="1800" dirty="0"/>
          </a:p>
          <a:p>
            <a:r>
              <a:rPr lang="en-US" sz="1800" dirty="0"/>
              <a:t>Where do I find </a:t>
            </a:r>
            <a:r>
              <a:rPr lang="en-US" sz="1800" b="1" dirty="0"/>
              <a:t>topographic structures </a:t>
            </a:r>
            <a:r>
              <a:rPr lang="en-US" sz="1800" dirty="0"/>
              <a:t>relevant for prehistoric mining/metallurgy?</a:t>
            </a:r>
          </a:p>
          <a:p>
            <a:pPr marL="455612" lvl="1" indent="0">
              <a:buNone/>
            </a:pPr>
            <a:endParaRPr lang="en-US" sz="1800" dirty="0"/>
          </a:p>
          <a:p>
            <a:r>
              <a:rPr lang="en-US" sz="1800" dirty="0"/>
              <a:t>Which </a:t>
            </a:r>
            <a:r>
              <a:rPr lang="en-US" sz="1800" b="1" dirty="0"/>
              <a:t>observations/</a:t>
            </a:r>
            <a:r>
              <a:rPr lang="en-US" sz="1800" b="1" dirty="0" err="1"/>
              <a:t>archaeometric</a:t>
            </a:r>
            <a:r>
              <a:rPr lang="en-US" sz="1800" b="1" dirty="0"/>
              <a:t> analysis/interpretations</a:t>
            </a:r>
            <a:r>
              <a:rPr lang="en-US" sz="1800" dirty="0"/>
              <a:t> </a:t>
            </a:r>
            <a:r>
              <a:rPr lang="en-US" sz="1800" b="1" dirty="0"/>
              <a:t> </a:t>
            </a:r>
            <a:r>
              <a:rPr lang="en-US" sz="1800" dirty="0"/>
              <a:t>have been conducted on physical things?</a:t>
            </a:r>
          </a:p>
          <a:p>
            <a:pPr marL="0" indent="450850">
              <a:buNone/>
            </a:pPr>
            <a:endParaRPr lang="en-US" sz="1800" dirty="0"/>
          </a:p>
          <a:p>
            <a:r>
              <a:rPr lang="de-DE" sz="1800" dirty="0" err="1"/>
              <a:t>What</a:t>
            </a:r>
            <a:r>
              <a:rPr lang="de-DE" sz="1800" dirty="0"/>
              <a:t> </a:t>
            </a:r>
            <a:r>
              <a:rPr lang="de-DE" sz="1800" dirty="0" err="1"/>
              <a:t>can</a:t>
            </a:r>
            <a:r>
              <a:rPr lang="de-DE" sz="1800" dirty="0"/>
              <a:t> I </a:t>
            </a:r>
            <a:r>
              <a:rPr lang="de-DE" sz="1800" dirty="0" err="1"/>
              <a:t>learn</a:t>
            </a:r>
            <a:r>
              <a:rPr lang="de-DE" sz="1800" dirty="0"/>
              <a:t> </a:t>
            </a:r>
            <a:r>
              <a:rPr lang="de-DE" sz="1800" dirty="0" err="1"/>
              <a:t>from</a:t>
            </a:r>
            <a:r>
              <a:rPr lang="de-DE" sz="1800" dirty="0"/>
              <a:t> </a:t>
            </a:r>
            <a:r>
              <a:rPr lang="de-DE" sz="1800" b="1" dirty="0"/>
              <a:t>experimental </a:t>
            </a:r>
            <a:r>
              <a:rPr lang="de-DE" sz="1800" b="1" dirty="0" err="1"/>
              <a:t>Archaeology</a:t>
            </a:r>
            <a:r>
              <a:rPr lang="de-DE" sz="1800" b="1" dirty="0"/>
              <a:t> </a:t>
            </a:r>
            <a:r>
              <a:rPr lang="de-DE" sz="1800" b="1" dirty="0" err="1"/>
              <a:t>and</a:t>
            </a:r>
            <a:r>
              <a:rPr lang="de-DE" sz="1800" b="1" dirty="0"/>
              <a:t> </a:t>
            </a:r>
            <a:r>
              <a:rPr lang="de-DE" sz="1800" b="1" dirty="0" err="1"/>
              <a:t>Ethnoarchaeology</a:t>
            </a:r>
            <a:r>
              <a:rPr lang="de-DE" sz="1800" b="1" dirty="0"/>
              <a:t> </a:t>
            </a:r>
            <a:r>
              <a:rPr lang="de-DE" sz="1800" dirty="0" err="1"/>
              <a:t>about</a:t>
            </a:r>
            <a:r>
              <a:rPr lang="de-DE" sz="1800" dirty="0"/>
              <a:t> </a:t>
            </a:r>
            <a:r>
              <a:rPr lang="de-DE" sz="1800" dirty="0" err="1"/>
              <a:t>technology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types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artefacts</a:t>
            </a:r>
            <a:r>
              <a:rPr lang="de-DE" sz="1800" dirty="0"/>
              <a:t>/</a:t>
            </a:r>
            <a:r>
              <a:rPr lang="de-DE" sz="1800" dirty="0" err="1"/>
              <a:t>structures</a:t>
            </a:r>
            <a:r>
              <a:rPr lang="de-DE" sz="1800" dirty="0"/>
              <a:t> </a:t>
            </a:r>
            <a:r>
              <a:rPr lang="de-DE" sz="1800" dirty="0" err="1"/>
              <a:t>used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these</a:t>
            </a:r>
            <a:r>
              <a:rPr lang="de-DE" sz="1800" dirty="0"/>
              <a:t> </a:t>
            </a:r>
            <a:r>
              <a:rPr lang="de-DE" sz="1800" dirty="0" err="1"/>
              <a:t>technologies</a:t>
            </a:r>
            <a:r>
              <a:rPr lang="de-DE" sz="1800" dirty="0"/>
              <a:t>?  </a:t>
            </a:r>
          </a:p>
        </p:txBody>
      </p:sp>
      <p:pic>
        <p:nvPicPr>
          <p:cNvPr id="7" name="Grafik 24" descr="FZ HiMAT Logo englisc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42143" y="464683"/>
            <a:ext cx="6696744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smtClean="0"/>
              <a:t>Information Sources: Geology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9315"/>
            <a:ext cx="8206360" cy="5713632"/>
          </a:xfrm>
          <a:prstGeom prst="rect">
            <a:avLst/>
          </a:prstGeom>
        </p:spPr>
      </p:pic>
      <p:pic>
        <p:nvPicPr>
          <p:cNvPr id="7" name="Grafik 24" descr="FZ HiMAT Logo englisc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7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42143" y="464683"/>
            <a:ext cx="6696744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smtClean="0"/>
              <a:t>Surveying: Digital Elevation Model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92457"/>
            <a:ext cx="8278368" cy="5763768"/>
          </a:xfrm>
          <a:prstGeom prst="rect">
            <a:avLst/>
          </a:prstGeom>
        </p:spPr>
      </p:pic>
      <p:pic>
        <p:nvPicPr>
          <p:cNvPr id="7" name="Grafik 24" descr="FZ HiMAT Logo englisc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0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42143" y="464683"/>
            <a:ext cx="6696744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smtClean="0"/>
              <a:t>Surveying: 3D models</a:t>
            </a:r>
            <a:endParaRPr lang="en-US" sz="3600" b="1" dirty="0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246077" y="5479812"/>
            <a:ext cx="3991553" cy="421709"/>
          </a:xfrm>
          <a:prstGeom prst="line">
            <a:avLst/>
          </a:prstGeom>
          <a:noFill/>
          <a:ln w="57150">
            <a:solidFill>
              <a:srgbClr val="00FFFF"/>
            </a:solidFill>
            <a:prstDash val="sysDash"/>
            <a:round/>
            <a:headEnd/>
            <a:tailEnd type="triangle" w="med" len="med"/>
          </a:ln>
        </p:spPr>
        <p:txBody>
          <a:bodyPr lIns="92075" tIns="46038" rIns="92075" bIns="46038" anchor="ctr"/>
          <a:lstStyle/>
          <a:p>
            <a:endParaRPr lang="de-DE">
              <a:latin typeface="+mn-lt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2241851" y="3265047"/>
            <a:ext cx="3995779" cy="408664"/>
          </a:xfrm>
          <a:prstGeom prst="line">
            <a:avLst/>
          </a:prstGeom>
          <a:noFill/>
          <a:ln w="57150">
            <a:solidFill>
              <a:srgbClr val="00FFFF"/>
            </a:solidFill>
            <a:prstDash val="sysDash"/>
            <a:round/>
            <a:headEnd/>
            <a:tailEnd type="triangle" w="med" len="med"/>
          </a:ln>
        </p:spPr>
        <p:txBody>
          <a:bodyPr lIns="92075" tIns="46038" rIns="92075" bIns="46038" anchor="ctr"/>
          <a:lstStyle/>
          <a:p>
            <a:endParaRPr lang="de-DE">
              <a:latin typeface="+mn-lt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2498963" y="4412169"/>
            <a:ext cx="3873237" cy="195453"/>
          </a:xfrm>
          <a:prstGeom prst="line">
            <a:avLst/>
          </a:prstGeom>
          <a:noFill/>
          <a:ln w="57150">
            <a:solidFill>
              <a:srgbClr val="00FFFF"/>
            </a:solidFill>
            <a:prstDash val="sysDash"/>
            <a:round/>
            <a:headEnd/>
            <a:tailEnd type="triangle" w="med" len="med"/>
          </a:ln>
        </p:spPr>
        <p:txBody>
          <a:bodyPr lIns="92075" tIns="46038" rIns="92075" bIns="46038" anchor="ctr"/>
          <a:lstStyle/>
          <a:p>
            <a:endParaRPr lang="de-DE">
              <a:latin typeface="+mn-lt"/>
            </a:endParaRPr>
          </a:p>
        </p:txBody>
      </p:sp>
      <p:sp>
        <p:nvSpPr>
          <p:cNvPr id="10" name="Rechteck 28"/>
          <p:cNvSpPr/>
          <p:nvPr/>
        </p:nvSpPr>
        <p:spPr bwMode="auto">
          <a:xfrm>
            <a:off x="-13670" y="4593473"/>
            <a:ext cx="4474866" cy="357051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•"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hteck 29"/>
          <p:cNvSpPr/>
          <p:nvPr/>
        </p:nvSpPr>
        <p:spPr bwMode="auto">
          <a:xfrm>
            <a:off x="-1728589" y="2409076"/>
            <a:ext cx="1487156" cy="191588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•"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540" y="4050178"/>
            <a:ext cx="2128423" cy="11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bgerundetes Rechteck 43"/>
          <p:cNvSpPr/>
          <p:nvPr/>
        </p:nvSpPr>
        <p:spPr>
          <a:xfrm>
            <a:off x="445643" y="2067892"/>
            <a:ext cx="1554857" cy="3745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de-DE" sz="1600" b="1" dirty="0" err="1">
                <a:solidFill>
                  <a:schemeClr val="tx1"/>
                </a:solidFill>
              </a:rPr>
              <a:t>Physical</a:t>
            </a:r>
            <a:r>
              <a:rPr lang="de-DE" sz="1600" b="1" dirty="0">
                <a:solidFill>
                  <a:schemeClr val="tx1"/>
                </a:solidFill>
              </a:rPr>
              <a:t> </a:t>
            </a:r>
            <a:r>
              <a:rPr lang="de-DE" sz="1600" b="1" dirty="0" smtClean="0">
                <a:solidFill>
                  <a:schemeClr val="tx1"/>
                </a:solidFill>
              </a:rPr>
              <a:t>Things</a:t>
            </a:r>
            <a:endParaRPr lang="de-DE" sz="1600" b="1" dirty="0">
              <a:solidFill>
                <a:schemeClr val="tx1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689" y="5195362"/>
            <a:ext cx="1386708" cy="9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bgerundetes Rechteck 47"/>
          <p:cNvSpPr/>
          <p:nvPr/>
        </p:nvSpPr>
        <p:spPr>
          <a:xfrm>
            <a:off x="2924632" y="2079540"/>
            <a:ext cx="2542628" cy="783193"/>
          </a:xfrm>
          <a:prstGeom prst="roundRect">
            <a:avLst/>
          </a:prstGeom>
          <a:gradFill flip="none" rotWithShape="1">
            <a:gsLst>
              <a:gs pos="0">
                <a:srgbClr val="00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de-DE" sz="2000" b="1" dirty="0" smtClean="0">
                <a:solidFill>
                  <a:schemeClr val="tx1"/>
                </a:solidFill>
              </a:rPr>
              <a:t>Digital Measurement Event</a:t>
            </a:r>
          </a:p>
        </p:txBody>
      </p:sp>
      <p:sp>
        <p:nvSpPr>
          <p:cNvPr id="17" name="Abgerundetes Rechteck 49"/>
          <p:cNvSpPr/>
          <p:nvPr/>
        </p:nvSpPr>
        <p:spPr>
          <a:xfrm>
            <a:off x="3318824" y="4259769"/>
            <a:ext cx="1385137" cy="783193"/>
          </a:xfrm>
          <a:prstGeom prst="roundRect">
            <a:avLst/>
          </a:prstGeom>
          <a:gradFill flip="none" rotWithShape="1">
            <a:gsLst>
              <a:gs pos="0">
                <a:srgbClr val="00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0" lvl="1">
              <a:defRPr/>
            </a:pPr>
            <a:r>
              <a:rPr lang="de-DE" sz="2000" b="1" dirty="0" smtClean="0">
                <a:solidFill>
                  <a:schemeClr val="tx1"/>
                </a:solidFill>
              </a:rPr>
              <a:t>Software </a:t>
            </a:r>
            <a:r>
              <a:rPr lang="de-DE" sz="2000" b="1" dirty="0" err="1" smtClean="0">
                <a:solidFill>
                  <a:schemeClr val="tx1"/>
                </a:solidFill>
              </a:rPr>
              <a:t>Execution</a:t>
            </a:r>
            <a:endParaRPr lang="de-DE" sz="2000" b="1" dirty="0" smtClean="0">
              <a:solidFill>
                <a:schemeClr val="tx1"/>
              </a:solidFill>
            </a:endParaRP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 flipH="1">
            <a:off x="4163793" y="2970273"/>
            <a:ext cx="0" cy="294775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 type="triangle" w="med" len="med"/>
          </a:ln>
        </p:spPr>
        <p:txBody>
          <a:bodyPr lIns="92075" tIns="46038" rIns="92075" bIns="46038" anchor="ctr"/>
          <a:lstStyle/>
          <a:p>
            <a:endParaRPr lang="de-DE">
              <a:latin typeface="+mn-lt"/>
            </a:endParaRPr>
          </a:p>
        </p:txBody>
      </p:sp>
      <p:sp>
        <p:nvSpPr>
          <p:cNvPr id="19" name="Abgerundetes Rechteck 51"/>
          <p:cNvSpPr/>
          <p:nvPr/>
        </p:nvSpPr>
        <p:spPr>
          <a:xfrm>
            <a:off x="3063780" y="3375089"/>
            <a:ext cx="2215331" cy="442674"/>
          </a:xfrm>
          <a:prstGeom prst="roundRect">
            <a:avLst/>
          </a:prstGeom>
          <a:gradFill>
            <a:gsLst>
              <a:gs pos="0">
                <a:srgbClr val="FF5757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de-DE" sz="2000" b="1" dirty="0" smtClean="0">
                <a:solidFill>
                  <a:schemeClr val="tx1"/>
                </a:solidFill>
              </a:rPr>
              <a:t>Digital </a:t>
            </a:r>
            <a:r>
              <a:rPr lang="de-DE" sz="2000" b="1" dirty="0" err="1" smtClean="0">
                <a:solidFill>
                  <a:schemeClr val="tx1"/>
                </a:solidFill>
              </a:rPr>
              <a:t>Object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 flipH="1">
            <a:off x="4163793" y="3865955"/>
            <a:ext cx="0" cy="393814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 type="triangle" w="med" len="med"/>
          </a:ln>
        </p:spPr>
        <p:txBody>
          <a:bodyPr lIns="92075" tIns="46038" rIns="92075" bIns="46038" anchor="ctr"/>
          <a:lstStyle/>
          <a:p>
            <a:endParaRPr lang="de-DE">
              <a:latin typeface="+mn-lt"/>
            </a:endParaRPr>
          </a:p>
        </p:txBody>
      </p:sp>
      <p:sp>
        <p:nvSpPr>
          <p:cNvPr id="21" name="Abgerundetes Rechteck 55"/>
          <p:cNvSpPr/>
          <p:nvPr/>
        </p:nvSpPr>
        <p:spPr>
          <a:xfrm>
            <a:off x="3063780" y="5680184"/>
            <a:ext cx="2215331" cy="442674"/>
          </a:xfrm>
          <a:prstGeom prst="roundRect">
            <a:avLst/>
          </a:prstGeom>
          <a:gradFill>
            <a:gsLst>
              <a:gs pos="0">
                <a:srgbClr val="FF5757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de-DE" sz="2000" b="1" dirty="0" smtClean="0">
                <a:solidFill>
                  <a:schemeClr val="tx1"/>
                </a:solidFill>
              </a:rPr>
              <a:t>Digital </a:t>
            </a:r>
            <a:r>
              <a:rPr lang="de-DE" sz="2000" b="1" dirty="0" err="1" smtClean="0">
                <a:solidFill>
                  <a:schemeClr val="tx1"/>
                </a:solidFill>
              </a:rPr>
              <a:t>Object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23" name="Abgerundetes Rechteck 71"/>
          <p:cNvSpPr/>
          <p:nvPr/>
        </p:nvSpPr>
        <p:spPr>
          <a:xfrm>
            <a:off x="3471224" y="4412169"/>
            <a:ext cx="1385137" cy="783193"/>
          </a:xfrm>
          <a:prstGeom prst="roundRect">
            <a:avLst/>
          </a:prstGeom>
          <a:gradFill flip="none" rotWithShape="1">
            <a:gsLst>
              <a:gs pos="0">
                <a:srgbClr val="00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0" lvl="1">
              <a:defRPr/>
            </a:pPr>
            <a:r>
              <a:rPr lang="de-DE" sz="2000" b="1" dirty="0" smtClean="0">
                <a:solidFill>
                  <a:schemeClr val="tx1"/>
                </a:solidFill>
              </a:rPr>
              <a:t>Software </a:t>
            </a:r>
            <a:r>
              <a:rPr lang="de-DE" sz="2000" b="1" dirty="0" err="1" smtClean="0">
                <a:solidFill>
                  <a:schemeClr val="tx1"/>
                </a:solidFill>
              </a:rPr>
              <a:t>Execution</a:t>
            </a:r>
            <a:endParaRPr lang="de-DE" sz="2000" b="1" dirty="0" smtClean="0">
              <a:solidFill>
                <a:schemeClr val="tx1"/>
              </a:solidFill>
            </a:endParaRPr>
          </a:p>
        </p:txBody>
      </p:sp>
      <p:sp>
        <p:nvSpPr>
          <p:cNvPr id="24" name="Abgerundetes Rechteck 72"/>
          <p:cNvSpPr/>
          <p:nvPr/>
        </p:nvSpPr>
        <p:spPr>
          <a:xfrm>
            <a:off x="3623624" y="4564569"/>
            <a:ext cx="1385137" cy="783193"/>
          </a:xfrm>
          <a:prstGeom prst="roundRect">
            <a:avLst/>
          </a:prstGeom>
          <a:gradFill flip="none" rotWithShape="1">
            <a:gsLst>
              <a:gs pos="0">
                <a:srgbClr val="00FFFF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0" lvl="1">
              <a:defRPr/>
            </a:pPr>
            <a:r>
              <a:rPr lang="de-DE" sz="2000" b="1" dirty="0" smtClean="0">
                <a:solidFill>
                  <a:schemeClr val="tx1"/>
                </a:solidFill>
              </a:rPr>
              <a:t>Software </a:t>
            </a:r>
            <a:r>
              <a:rPr lang="de-DE" sz="2000" b="1" dirty="0" err="1" smtClean="0">
                <a:solidFill>
                  <a:schemeClr val="tx1"/>
                </a:solidFill>
              </a:rPr>
              <a:t>Execution</a:t>
            </a:r>
            <a:endParaRPr lang="de-DE" sz="2000" b="1" dirty="0" smtClean="0">
              <a:solidFill>
                <a:schemeClr val="tx1"/>
              </a:solidFill>
            </a:endParaRPr>
          </a:p>
        </p:txBody>
      </p:sp>
      <p:pic>
        <p:nvPicPr>
          <p:cNvPr id="25" name="Picture 4" descr="D:\studium\kongresse\caa2009\Mauken F 200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673711"/>
            <a:ext cx="2174631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767261"/>
            <a:ext cx="1796980" cy="92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Line 5"/>
          <p:cNvSpPr>
            <a:spLocks noChangeShapeType="1"/>
          </p:cNvSpPr>
          <p:nvPr/>
        </p:nvSpPr>
        <p:spPr bwMode="auto">
          <a:xfrm flipV="1">
            <a:off x="5467259" y="5999864"/>
            <a:ext cx="766145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 type="triangle" w="med" len="med"/>
          </a:ln>
        </p:spPr>
        <p:txBody>
          <a:bodyPr lIns="92075" tIns="46038" rIns="92075" bIns="46038" anchor="ctr"/>
          <a:lstStyle/>
          <a:p>
            <a:endParaRPr lang="de-DE">
              <a:latin typeface="+mn-lt"/>
            </a:endParaRPr>
          </a:p>
        </p:txBody>
      </p:sp>
      <p:sp>
        <p:nvSpPr>
          <p:cNvPr id="28" name="Abgerundetes Rechteck 74"/>
          <p:cNvSpPr/>
          <p:nvPr/>
        </p:nvSpPr>
        <p:spPr>
          <a:xfrm>
            <a:off x="6372200" y="5690667"/>
            <a:ext cx="1935776" cy="783193"/>
          </a:xfrm>
          <a:prstGeom prst="roundRect">
            <a:avLst/>
          </a:prstGeom>
          <a:gradFill>
            <a:gsLst>
              <a:gs pos="0">
                <a:srgbClr val="FF5757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de-DE" sz="2000" b="1" dirty="0" smtClean="0">
                <a:solidFill>
                  <a:schemeClr val="tx1"/>
                </a:solidFill>
              </a:rPr>
              <a:t>Digital Objects</a:t>
            </a:r>
          </a:p>
          <a:p>
            <a:pPr>
              <a:defRPr/>
            </a:pPr>
            <a:r>
              <a:rPr lang="de-DE" sz="2000" b="1" dirty="0" smtClean="0">
                <a:solidFill>
                  <a:schemeClr val="tx1"/>
                </a:solidFill>
              </a:rPr>
              <a:t>3D </a:t>
            </a:r>
            <a:r>
              <a:rPr lang="de-DE" sz="2000" b="1" dirty="0" err="1" smtClean="0">
                <a:solidFill>
                  <a:schemeClr val="tx1"/>
                </a:solidFill>
              </a:rPr>
              <a:t>models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 flipH="1">
            <a:off x="4163793" y="5323038"/>
            <a:ext cx="0" cy="294775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 type="triangle" w="med" len="med"/>
          </a:ln>
        </p:spPr>
        <p:txBody>
          <a:bodyPr lIns="92075" tIns="46038" rIns="92075" bIns="46038" anchor="ctr"/>
          <a:lstStyle/>
          <a:p>
            <a:endParaRPr lang="de-DE">
              <a:latin typeface="+mn-lt"/>
            </a:endParaRPr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 flipV="1">
            <a:off x="2034368" y="2299848"/>
            <a:ext cx="858627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 type="triangle" w="med" len="med"/>
          </a:ln>
        </p:spPr>
        <p:txBody>
          <a:bodyPr lIns="92075" tIns="46038" rIns="92075" bIns="46038" anchor="ctr"/>
          <a:lstStyle/>
          <a:p>
            <a:endParaRPr lang="de-DE">
              <a:latin typeface="+mn-lt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2776" y="2552000"/>
            <a:ext cx="1167724" cy="149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37630" y="2067892"/>
            <a:ext cx="1741233" cy="149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Abgerundetes Rechteck 26"/>
          <p:cNvSpPr/>
          <p:nvPr/>
        </p:nvSpPr>
        <p:spPr>
          <a:xfrm>
            <a:off x="886303" y="1761425"/>
            <a:ext cx="1612660" cy="306467"/>
          </a:xfrm>
          <a:prstGeom prst="roundRect">
            <a:avLst/>
          </a:prstGeom>
          <a:gradFill>
            <a:gsLst>
              <a:gs pos="0">
                <a:srgbClr val="51984C"/>
              </a:gs>
              <a:gs pos="100000">
                <a:srgbClr val="FFFFFF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de-DE" sz="1200" b="1" dirty="0" err="1" smtClean="0">
                <a:solidFill>
                  <a:schemeClr val="tx1"/>
                </a:solidFill>
              </a:rPr>
              <a:t>Phenomenal</a:t>
            </a:r>
            <a:r>
              <a:rPr lang="de-DE" sz="1200" b="1" dirty="0" smtClean="0">
                <a:solidFill>
                  <a:schemeClr val="tx1"/>
                </a:solidFill>
              </a:rPr>
              <a:t> Places </a:t>
            </a:r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34" name="Abgerundetes Rechteck 27"/>
          <p:cNvSpPr/>
          <p:nvPr/>
        </p:nvSpPr>
        <p:spPr>
          <a:xfrm>
            <a:off x="7220889" y="6450054"/>
            <a:ext cx="1515948" cy="306467"/>
          </a:xfrm>
          <a:prstGeom prst="roundRect">
            <a:avLst/>
          </a:prstGeom>
          <a:gradFill>
            <a:gsLst>
              <a:gs pos="0">
                <a:srgbClr val="51984C"/>
              </a:gs>
              <a:gs pos="100000">
                <a:srgbClr val="FFFFFF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de-DE" sz="1200" b="1" dirty="0" err="1" smtClean="0">
                <a:solidFill>
                  <a:schemeClr val="tx1"/>
                </a:solidFill>
              </a:rPr>
              <a:t>Declarative</a:t>
            </a:r>
            <a:r>
              <a:rPr lang="de-DE" sz="1200" b="1" dirty="0" smtClean="0">
                <a:solidFill>
                  <a:schemeClr val="tx1"/>
                </a:solidFill>
              </a:rPr>
              <a:t> Places</a:t>
            </a:r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35" name="Rectangle 17"/>
          <p:cNvSpPr>
            <a:spLocks noChangeArrowheads="1"/>
          </p:cNvSpPr>
          <p:nvPr/>
        </p:nvSpPr>
        <p:spPr bwMode="auto">
          <a:xfrm>
            <a:off x="4856361" y="1640854"/>
            <a:ext cx="791308" cy="427038"/>
          </a:xfrm>
          <a:prstGeom prst="rect">
            <a:avLst/>
          </a:prstGeom>
          <a:solidFill>
            <a:srgbClr val="6C84C6">
              <a:alpha val="50195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B5DB"/>
            </a:extrusionClr>
          </a:sp3d>
        </p:spPr>
        <p:txBody>
          <a:bodyPr wrap="none" lIns="92075" tIns="46038" rIns="92075" bIns="46038" anchor="ctr">
            <a:flatTx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•"/>
            </a:pPr>
            <a:endParaRPr lang="el-GR">
              <a:latin typeface="+mn-lt"/>
            </a:endParaRPr>
          </a:p>
        </p:txBody>
      </p:sp>
      <p:sp>
        <p:nvSpPr>
          <p:cNvPr id="36" name="Abgerundetes Rechteck 31"/>
          <p:cNvSpPr/>
          <p:nvPr/>
        </p:nvSpPr>
        <p:spPr>
          <a:xfrm>
            <a:off x="3471224" y="1352803"/>
            <a:ext cx="1284725" cy="715089"/>
          </a:xfrm>
          <a:prstGeom prst="roundRect">
            <a:avLst/>
          </a:prstGeom>
          <a:gradFill flip="none" rotWithShape="1">
            <a:gsLst>
              <a:gs pos="14000">
                <a:srgbClr val="FF6405"/>
              </a:gs>
              <a:gs pos="100000">
                <a:srgbClr val="156B13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de-DE" b="1" dirty="0" err="1" smtClean="0">
                <a:solidFill>
                  <a:schemeClr val="tx1"/>
                </a:solidFill>
              </a:rPr>
              <a:t>Spacetime</a:t>
            </a:r>
            <a:r>
              <a:rPr lang="de-DE" b="1" dirty="0" smtClean="0">
                <a:solidFill>
                  <a:schemeClr val="tx1"/>
                </a:solidFill>
              </a:rPr>
              <a:t> Volume</a:t>
            </a:r>
            <a:endParaRPr lang="de-DE" b="1" dirty="0">
              <a:solidFill>
                <a:schemeClr val="tx1"/>
              </a:solidFill>
            </a:endParaRPr>
          </a:p>
        </p:txBody>
      </p:sp>
      <p:pic>
        <p:nvPicPr>
          <p:cNvPr id="37" name="Grafik 24" descr="FZ HiMAT Logo englisch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98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-6152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de-DE" dirty="0" smtClean="0">
                <a:solidFill>
                  <a:prstClr val="white"/>
                </a:solidFill>
              </a:rPr>
              <a:t>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6" name="Abgerundetes Rechteck 65"/>
          <p:cNvSpPr/>
          <p:nvPr/>
        </p:nvSpPr>
        <p:spPr>
          <a:xfrm>
            <a:off x="539552" y="5122936"/>
            <a:ext cx="5616624" cy="1762448"/>
          </a:xfrm>
          <a:prstGeom prst="roundRect">
            <a:avLst/>
          </a:prstGeom>
          <a:solidFill>
            <a:srgbClr val="F6E4A2">
              <a:alpha val="88000"/>
            </a:srgbClr>
          </a:solidFill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2" name="Gruppieren 66"/>
          <p:cNvGrpSpPr/>
          <p:nvPr/>
        </p:nvGrpSpPr>
        <p:grpSpPr>
          <a:xfrm>
            <a:off x="6917515" y="3817528"/>
            <a:ext cx="1961714" cy="852564"/>
            <a:chOff x="6930074" y="3262677"/>
            <a:chExt cx="1961714" cy="852564"/>
          </a:xfrm>
        </p:grpSpPr>
        <p:sp>
          <p:nvSpPr>
            <p:cNvPr id="12" name="Abgerundetes Rechteck 11"/>
            <p:cNvSpPr/>
            <p:nvPr/>
          </p:nvSpPr>
          <p:spPr>
            <a:xfrm>
              <a:off x="6930074" y="3262677"/>
              <a:ext cx="1944837" cy="442674"/>
            </a:xfrm>
            <a:prstGeom prst="roundRect">
              <a:avLst/>
            </a:prstGeom>
            <a:solidFill>
              <a:srgbClr val="FFFF00"/>
            </a:solidFill>
            <a:ln w="34925" cmpd="sng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 defTabSz="914400">
                <a:defRPr/>
              </a:pPr>
              <a:r>
                <a:rPr lang="de-DE" sz="20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Physical</a:t>
              </a:r>
              <a:r>
                <a:rPr lang="de-DE" sz="20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sz="20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Object</a:t>
              </a:r>
              <a:endParaRPr lang="de-DE" sz="2000" b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985497" y="3745909"/>
              <a:ext cx="1906291" cy="369332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pPr defTabSz="914400"/>
              <a:r>
                <a:rPr lang="de-DE" dirty="0" err="1" smtClean="0">
                  <a:solidFill>
                    <a:prstClr val="black"/>
                  </a:solidFill>
                </a:rPr>
                <a:t>Wooden</a:t>
              </a:r>
              <a:r>
                <a:rPr lang="de-DE" dirty="0" smtClean="0">
                  <a:solidFill>
                    <a:prstClr val="black"/>
                  </a:solidFill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</a:rPr>
                <a:t>trough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8" name="Gerade Verbindung mit Pfeil 17"/>
          <p:cNvCxnSpPr>
            <a:stCxn id="45" idx="3"/>
            <a:endCxn id="46" idx="0"/>
          </p:cNvCxnSpPr>
          <p:nvPr/>
        </p:nvCxnSpPr>
        <p:spPr>
          <a:xfrm>
            <a:off x="6753999" y="1934440"/>
            <a:ext cx="1236625" cy="37092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45" idx="2"/>
            <a:endCxn id="12" idx="1"/>
          </p:cNvCxnSpPr>
          <p:nvPr/>
        </p:nvCxnSpPr>
        <p:spPr>
          <a:xfrm>
            <a:off x="5223999" y="2155777"/>
            <a:ext cx="1693516" cy="1883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7274658" y="1657288"/>
            <a:ext cx="1113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removed</a:t>
            </a:r>
            <a:endParaRPr lang="en-GB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6409801" y="3241464"/>
            <a:ext cx="1690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sampled</a:t>
            </a:r>
            <a:r>
              <a:rPr lang="de-DE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from</a:t>
            </a:r>
            <a:endParaRPr lang="en-GB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8" name="Abgerundetes Rechteck 67"/>
          <p:cNvSpPr/>
          <p:nvPr/>
        </p:nvSpPr>
        <p:spPr>
          <a:xfrm>
            <a:off x="2310859" y="1255170"/>
            <a:ext cx="2091745" cy="4426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492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defTabSz="914400">
              <a:defRPr/>
            </a:pP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Observation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cxnSp>
        <p:nvCxnSpPr>
          <p:cNvPr id="24" name="Gerade Verbindung mit Pfeil 23"/>
          <p:cNvCxnSpPr/>
          <p:nvPr/>
        </p:nvCxnSpPr>
        <p:spPr>
          <a:xfrm>
            <a:off x="698729" y="3822841"/>
            <a:ext cx="665740" cy="17666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2987824" y="2233352"/>
            <a:ext cx="1346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consists</a:t>
            </a:r>
            <a:r>
              <a:rPr lang="de-DE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of</a:t>
            </a:r>
            <a:endParaRPr lang="en-GB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uppieren 57"/>
          <p:cNvGrpSpPr/>
          <p:nvPr/>
        </p:nvGrpSpPr>
        <p:grpSpPr>
          <a:xfrm>
            <a:off x="107504" y="1081224"/>
            <a:ext cx="2513930" cy="1468629"/>
            <a:chOff x="194340" y="1689846"/>
            <a:chExt cx="2513930" cy="1468629"/>
          </a:xfrm>
        </p:grpSpPr>
        <p:sp>
          <p:nvSpPr>
            <p:cNvPr id="42" name="Abgerundetes Rechteck 41"/>
            <p:cNvSpPr/>
            <p:nvPr/>
          </p:nvSpPr>
          <p:spPr>
            <a:xfrm>
              <a:off x="204934" y="1689846"/>
              <a:ext cx="2091745" cy="783193"/>
            </a:xfrm>
            <a:prstGeom prst="roundRect">
              <a:avLst/>
            </a:prstGeom>
            <a:solidFill>
              <a:srgbClr val="ACE4BF"/>
            </a:solidFill>
            <a:ln w="34925" cmpd="sng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 defTabSz="914400">
                <a:defRPr/>
              </a:pPr>
              <a:r>
                <a:rPr lang="de-DE" sz="20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Design </a:t>
              </a:r>
              <a:r>
                <a:rPr lang="de-DE" sz="20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or</a:t>
              </a:r>
              <a:r>
                <a:rPr lang="de-DE" sz="20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sz="20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Procedure</a:t>
              </a:r>
              <a:endParaRPr lang="de-DE" sz="2000" b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194340" y="2512144"/>
              <a:ext cx="2513930" cy="646331"/>
            </a:xfrm>
            <a:prstGeom prst="rect">
              <a:avLst/>
            </a:prstGeom>
            <a:solidFill>
              <a:srgbClr val="D1FD9B"/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de-DE" dirty="0" err="1" smtClean="0">
                  <a:solidFill>
                    <a:prstClr val="black"/>
                  </a:solidFill>
                </a:rPr>
                <a:t>Tree</a:t>
              </a:r>
              <a:r>
                <a:rPr lang="de-DE" dirty="0" smtClean="0">
                  <a:solidFill>
                    <a:prstClr val="black"/>
                  </a:solidFill>
                </a:rPr>
                <a:t> ring </a:t>
              </a:r>
              <a:r>
                <a:rPr lang="de-DE" dirty="0" err="1" smtClean="0">
                  <a:solidFill>
                    <a:prstClr val="black"/>
                  </a:solidFill>
                </a:rPr>
                <a:t>reference</a:t>
              </a:r>
              <a:r>
                <a:rPr lang="de-DE" dirty="0" smtClean="0">
                  <a:solidFill>
                    <a:prstClr val="black"/>
                  </a:solidFill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</a:rPr>
                <a:t>sequence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45" name="Abgerundetes Rechteck 44"/>
          <p:cNvSpPr/>
          <p:nvPr/>
        </p:nvSpPr>
        <p:spPr>
          <a:xfrm>
            <a:off x="3693999" y="1713103"/>
            <a:ext cx="3060000" cy="442674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34925" cmpd="sng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defTabSz="914400">
              <a:defRPr/>
            </a:pP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Sample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Taking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Abgerundetes Rechteck 45"/>
          <p:cNvSpPr/>
          <p:nvPr/>
        </p:nvSpPr>
        <p:spPr>
          <a:xfrm>
            <a:off x="6944751" y="2305360"/>
            <a:ext cx="2091745" cy="4426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492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defTabSz="914400">
              <a:defRPr/>
            </a:pP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Sample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7637553" y="2802751"/>
            <a:ext cx="88998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de-DE" dirty="0" err="1" smtClean="0">
                <a:solidFill>
                  <a:prstClr val="black"/>
                </a:solidFill>
              </a:rPr>
              <a:t>Sbm</a:t>
            </a:r>
            <a:r>
              <a:rPr lang="de-DE" dirty="0" smtClean="0">
                <a:solidFill>
                  <a:prstClr val="black"/>
                </a:solidFill>
              </a:rPr>
              <a:t> 5</a:t>
            </a:r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6" name="Gruppieren 48"/>
          <p:cNvGrpSpPr/>
          <p:nvPr/>
        </p:nvGrpSpPr>
        <p:grpSpPr>
          <a:xfrm>
            <a:off x="768971" y="5574240"/>
            <a:ext cx="1870571" cy="1224335"/>
            <a:chOff x="1242339" y="5310103"/>
            <a:chExt cx="1870571" cy="1224335"/>
          </a:xfrm>
        </p:grpSpPr>
        <p:sp>
          <p:nvSpPr>
            <p:cNvPr id="40" name="Abgerundetes Rechteck 39"/>
            <p:cNvSpPr/>
            <p:nvPr/>
          </p:nvSpPr>
          <p:spPr>
            <a:xfrm>
              <a:off x="1475656" y="5310103"/>
              <a:ext cx="1637254" cy="783193"/>
            </a:xfrm>
            <a:prstGeom prst="roundRect">
              <a:avLst/>
            </a:prstGeom>
            <a:gradFill>
              <a:gsLst>
                <a:gs pos="0">
                  <a:srgbClr val="FF6600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27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 defTabSz="914400">
                <a:defRPr/>
              </a:pPr>
              <a:r>
                <a:rPr lang="de-DE" sz="20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Declarative</a:t>
              </a:r>
              <a:r>
                <a:rPr lang="de-DE" sz="20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Time Span </a:t>
              </a:r>
              <a:endParaRPr lang="de-DE" sz="2000" b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1" name="Picture 31" descr="D:\studium\diss\rigorosum\sanduhr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42339" y="5325372"/>
              <a:ext cx="346645" cy="560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Textfeld 47"/>
            <p:cNvSpPr txBox="1"/>
            <p:nvPr/>
          </p:nvSpPr>
          <p:spPr>
            <a:xfrm>
              <a:off x="1530142" y="6165106"/>
              <a:ext cx="1443024" cy="369332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2700000" scaled="0"/>
            </a:gradFill>
          </p:spPr>
          <p:txBody>
            <a:bodyPr wrap="none" rtlCol="0">
              <a:spAutoFit/>
            </a:bodyPr>
            <a:lstStyle/>
            <a:p>
              <a:pPr defTabSz="914400"/>
              <a:r>
                <a:rPr lang="de-DE" dirty="0" smtClean="0">
                  <a:solidFill>
                    <a:prstClr val="black"/>
                  </a:solidFill>
                </a:rPr>
                <a:t>TPQ 892BC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uppieren 56"/>
          <p:cNvGrpSpPr/>
          <p:nvPr/>
        </p:nvGrpSpPr>
        <p:grpSpPr>
          <a:xfrm>
            <a:off x="331083" y="3380167"/>
            <a:ext cx="2399606" cy="874722"/>
            <a:chOff x="3224259" y="2554278"/>
            <a:chExt cx="2399606" cy="874722"/>
          </a:xfrm>
        </p:grpSpPr>
        <p:sp>
          <p:nvSpPr>
            <p:cNvPr id="39" name="Abgerundetes Rechteck 38"/>
            <p:cNvSpPr/>
            <p:nvPr/>
          </p:nvSpPr>
          <p:spPr>
            <a:xfrm>
              <a:off x="3224259" y="2554278"/>
              <a:ext cx="2399606" cy="44267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 defTabSz="914400">
                <a:defRPr/>
              </a:pPr>
              <a:r>
                <a:rPr lang="de-DE" sz="2000" b="1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Inference</a:t>
              </a:r>
              <a:r>
                <a:rPr lang="de-DE" sz="2000" b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Making</a:t>
              </a: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385634" y="3059668"/>
              <a:ext cx="926857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defTabSz="914400"/>
              <a:r>
                <a:rPr lang="de-DE" dirty="0" smtClean="0">
                  <a:solidFill>
                    <a:prstClr val="black"/>
                  </a:solidFill>
                </a:rPr>
                <a:t>Dating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55" name="Gerade Verbindung mit Pfeil 54"/>
          <p:cNvCxnSpPr/>
          <p:nvPr/>
        </p:nvCxnSpPr>
        <p:spPr>
          <a:xfrm flipV="1">
            <a:off x="2730690" y="1643664"/>
            <a:ext cx="626042" cy="17365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>
            <a:endCxn id="44" idx="2"/>
          </p:cNvCxnSpPr>
          <p:nvPr/>
        </p:nvCxnSpPr>
        <p:spPr>
          <a:xfrm flipH="1" flipV="1">
            <a:off x="1364469" y="2549853"/>
            <a:ext cx="272005" cy="8303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feld 59"/>
          <p:cNvSpPr txBox="1"/>
          <p:nvPr/>
        </p:nvSpPr>
        <p:spPr>
          <a:xfrm>
            <a:off x="827584" y="4177568"/>
            <a:ext cx="230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assigned</a:t>
            </a:r>
            <a:r>
              <a:rPr lang="de-DE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dimension</a:t>
            </a:r>
            <a:endParaRPr lang="en-GB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802497" y="2710418"/>
            <a:ext cx="1914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used</a:t>
            </a:r>
            <a:r>
              <a:rPr lang="de-DE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 </a:t>
            </a:r>
            <a:r>
              <a:rPr lang="de-DE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technique</a:t>
            </a:r>
            <a:endParaRPr lang="en-GB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1" name="Grafik 7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958819"/>
            <a:ext cx="2404642" cy="1812904"/>
          </a:xfrm>
          <a:prstGeom prst="rect">
            <a:avLst/>
          </a:prstGeom>
        </p:spPr>
      </p:pic>
      <p:sp>
        <p:nvSpPr>
          <p:cNvPr id="37" name="Abgerundetes Rechteck 36"/>
          <p:cNvSpPr/>
          <p:nvPr/>
        </p:nvSpPr>
        <p:spPr>
          <a:xfrm>
            <a:off x="7039220" y="5934100"/>
            <a:ext cx="1944837" cy="783193"/>
          </a:xfrm>
          <a:prstGeom prst="roundRect">
            <a:avLst/>
          </a:prstGeom>
          <a:solidFill>
            <a:srgbClr val="00FFFF"/>
          </a:solidFill>
          <a:ln w="34925" cmpd="sng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defTabSz="914400">
              <a:defRPr/>
            </a:pP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Benefication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Activity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cxnSp>
        <p:nvCxnSpPr>
          <p:cNvPr id="50" name="Gerade Verbindung mit Pfeil 49"/>
          <p:cNvCxnSpPr>
            <a:stCxn id="37" idx="0"/>
          </p:cNvCxnSpPr>
          <p:nvPr/>
        </p:nvCxnSpPr>
        <p:spPr>
          <a:xfrm flipH="1" flipV="1">
            <a:off x="7358042" y="4670092"/>
            <a:ext cx="653597" cy="12640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bgerundetes Rechteck 53"/>
          <p:cNvSpPr/>
          <p:nvPr/>
        </p:nvSpPr>
        <p:spPr>
          <a:xfrm>
            <a:off x="4014866" y="5576237"/>
            <a:ext cx="1637254" cy="783193"/>
          </a:xfrm>
          <a:prstGeom prst="roundRect">
            <a:avLst/>
          </a:prstGeom>
          <a:gradFill>
            <a:gsLst>
              <a:gs pos="0">
                <a:srgbClr val="FF6600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defTabSz="914400">
              <a:defRPr/>
            </a:pP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Phenomenal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Time Span 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59" name="Picture 31" descr="D:\studium\diss\rigorosum\sanduh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2539" y="6135433"/>
            <a:ext cx="347555" cy="56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" b="90000" l="700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0" t="5487" b="11765"/>
          <a:stretch/>
        </p:blipFill>
        <p:spPr>
          <a:xfrm>
            <a:off x="7889933" y="4681624"/>
            <a:ext cx="1319923" cy="88262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62" name="Gerade Verbindung mit Pfeil 61"/>
          <p:cNvCxnSpPr>
            <a:stCxn id="37" idx="1"/>
            <a:endCxn id="54" idx="3"/>
          </p:cNvCxnSpPr>
          <p:nvPr/>
        </p:nvCxnSpPr>
        <p:spPr>
          <a:xfrm flipH="1" flipV="1">
            <a:off x="5652120" y="5967834"/>
            <a:ext cx="1387100" cy="3578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feld 62"/>
          <p:cNvSpPr txBox="1"/>
          <p:nvPr/>
        </p:nvSpPr>
        <p:spPr>
          <a:xfrm>
            <a:off x="5626317" y="5545719"/>
            <a:ext cx="170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has</a:t>
            </a:r>
            <a:r>
              <a:rPr lang="de-DE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time span</a:t>
            </a:r>
            <a:endParaRPr lang="en-GB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8151475" y="5380793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used</a:t>
            </a:r>
            <a:endParaRPr lang="en-GB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Line 5"/>
          <p:cNvSpPr>
            <a:spLocks noChangeShapeType="1"/>
          </p:cNvSpPr>
          <p:nvPr/>
        </p:nvSpPr>
        <p:spPr bwMode="auto">
          <a:xfrm>
            <a:off x="2656409" y="6007384"/>
            <a:ext cx="1358457" cy="0"/>
          </a:xfrm>
          <a:prstGeom prst="line">
            <a:avLst/>
          </a:prstGeom>
          <a:noFill/>
          <a:ln w="47625">
            <a:solidFill>
              <a:srgbClr val="FF9900"/>
            </a:solidFill>
            <a:prstDash val="sysDash"/>
            <a:round/>
            <a:headEnd/>
            <a:tailEnd type="triangle" w="med" len="med"/>
          </a:ln>
        </p:spPr>
        <p:txBody>
          <a:bodyPr lIns="92075" tIns="46038" rIns="92075" bIns="46038" anchor="ctr"/>
          <a:lstStyle/>
          <a:p>
            <a:pPr defTabSz="914400"/>
            <a:endParaRPr lang="de-DE">
              <a:solidFill>
                <a:prstClr val="black"/>
              </a:solidFill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2555776" y="6155433"/>
            <a:ext cx="1601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approximates</a:t>
            </a:r>
            <a:endParaRPr lang="en-GB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cxnSp>
        <p:nvCxnSpPr>
          <p:cNvPr id="57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itle 1"/>
          <p:cNvSpPr txBox="1">
            <a:spLocks/>
          </p:cNvSpPr>
          <p:nvPr/>
        </p:nvSpPr>
        <p:spPr>
          <a:xfrm>
            <a:off x="-664250" y="429877"/>
            <a:ext cx="8246282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smtClean="0"/>
              <a:t>Dendrochronology: Tree Ring Analysis</a:t>
            </a:r>
            <a:endParaRPr lang="en-US" sz="3200" b="1" dirty="0"/>
          </a:p>
        </p:txBody>
      </p:sp>
      <p:pic>
        <p:nvPicPr>
          <p:cNvPr id="64" name="Grafik 24" descr="FZ HiMAT Logo englisch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9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42142" y="464683"/>
            <a:ext cx="6734113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smtClean="0"/>
              <a:t>Metallurgy: </a:t>
            </a:r>
            <a:r>
              <a:rPr lang="en-US" sz="3600" b="1" smtClean="0"/>
              <a:t>Geochemical Analysis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2290"/>
            <a:ext cx="9144000" cy="4293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940" y="4008666"/>
            <a:ext cx="5089500" cy="2849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071" y="1543049"/>
            <a:ext cx="914400" cy="37719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22785" y="6271087"/>
            <a:ext cx="2436571" cy="36449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smtClean="0"/>
              <a:t>Source: Caroline Grutsch</a:t>
            </a:r>
            <a:endParaRPr lang="en-US" sz="1600" dirty="0"/>
          </a:p>
        </p:txBody>
      </p:sp>
      <p:pic>
        <p:nvPicPr>
          <p:cNvPr id="10" name="Grafik 24" descr="FZ HiMAT Logo englisch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51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feld 4"/>
          <p:cNvSpPr txBox="1">
            <a:spLocks noChangeArrowheads="1"/>
          </p:cNvSpPr>
          <p:nvPr/>
        </p:nvSpPr>
        <p:spPr bwMode="auto">
          <a:xfrm>
            <a:off x="101887" y="116632"/>
            <a:ext cx="3456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1400" i="1" dirty="0" smtClean="0">
                <a:solidFill>
                  <a:srgbClr val="002060"/>
                </a:solidFill>
              </a:rPr>
              <a:t>Alpine Copper II, Innsbruck, 21. – 23.09.2016</a:t>
            </a:r>
            <a:endParaRPr lang="en-GB" altLang="zh-CN" sz="1400" i="1" dirty="0">
              <a:solidFill>
                <a:srgbClr val="002060"/>
              </a:solidFill>
            </a:endParaRPr>
          </a:p>
        </p:txBody>
      </p:sp>
      <p:pic>
        <p:nvPicPr>
          <p:cNvPr id="5126" name="Grafik 24" descr="FZ HiMAT Logo englis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8" y="-6119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104775" y="404664"/>
            <a:ext cx="6771481" cy="0"/>
          </a:xfrm>
          <a:prstGeom prst="line">
            <a:avLst/>
          </a:prstGeom>
          <a:ln w="19050">
            <a:solidFill>
              <a:srgbClr val="002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42143" y="464683"/>
            <a:ext cx="6696744" cy="614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smtClean="0"/>
              <a:t>Archaeology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77684"/>
            <a:ext cx="8278368" cy="5763768"/>
          </a:xfrm>
          <a:prstGeom prst="rect">
            <a:avLst/>
          </a:prstGeom>
        </p:spPr>
      </p:pic>
      <p:pic>
        <p:nvPicPr>
          <p:cNvPr id="7" name="Grafik 24" descr="FZ HiMAT Logo englisc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31" y="-27384"/>
            <a:ext cx="2181281" cy="109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44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arissa-Design">
  <a:themeElements>
    <a:clrScheme name="Benutzerdefiniert 9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8857</TotalTime>
  <Words>1748</Words>
  <Application>Microsoft Macintosh PowerPoint</Application>
  <PresentationFormat>On-screen Show (4:3)</PresentationFormat>
  <Paragraphs>268</Paragraphs>
  <Slides>22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ＭＳ Ｐゴシック</vt:lpstr>
      <vt:lpstr>Times New Roman</vt:lpstr>
      <vt:lpstr>Wingdings</vt:lpstr>
      <vt:lpstr>宋体</vt:lpstr>
      <vt:lpstr>Arial</vt:lpstr>
      <vt:lpstr>1_Larissa-Design</vt:lpstr>
      <vt:lpstr>hmina:OPPDATERT%20040110:Artikler%20og%20b%C3%B8ker:Rev.%20avhandling%20Boccum:1.INTRODUCTION.DOC!OLE_LINK1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Universität Innsbruck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ZIDLocalAdmin</dc:creator>
  <cp:lastModifiedBy>Microsoft Office User</cp:lastModifiedBy>
  <cp:revision>70</cp:revision>
  <dcterms:created xsi:type="dcterms:W3CDTF">2016-09-19T12:59:49Z</dcterms:created>
  <dcterms:modified xsi:type="dcterms:W3CDTF">2016-12-08T09:51:18Z</dcterms:modified>
</cp:coreProperties>
</file>