
<file path=[Content_Types].xml><?xml version="1.0" encoding="utf-8"?>
<Types xmlns="http://schemas.openxmlformats.org/package/2006/content-types">
  <Default ContentType="application/xml" Extension="xml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48" r:id="rId3"/>
  </p:sldMasterIdLst>
  <p:notesMasterIdLst>
    <p:notesMasterId r:id="rId4"/>
  </p:notesMasterIdLst>
  <p:sldIdLst>
    <p:sldId id="256" r:id="rId5"/>
    <p:sldId id="257" r:id="rId6"/>
  </p:sldIdLst>
  <p:sldSz cy="6858000" cx="12192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http://customooxmlschemas.google.com/">
      <go:slidesCustomData xmlns:go="http://customooxmlschemas.google.com/" r:id="rId7" roundtripDataSignature="AMtx7mgjD4IUQ2RcyUq2rX7n8HyGcJdvI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customschemas.google.com/relationships/presentationmetadata" Target="meta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984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9845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9845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9845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9845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9845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82" name="Google Shape;82;p1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28" name="Google Shape;128;p14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3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" name="Google Shape;13;p3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4" name="Google Shape;14;p3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" name="Google Shape;15;p3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" name="Google Shape;16;p3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2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12"/>
          <p:cNvSpPr txBox="1"/>
          <p:nvPr>
            <p:ph idx="1" type="body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1" name="Google Shape;71;p1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2" name="Google Shape;72;p1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1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3"/>
          <p:cNvSpPr txBox="1"/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13"/>
          <p:cNvSpPr txBox="1"/>
          <p:nvPr>
            <p:ph idx="1" type="body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7" name="Google Shape;77;p13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" name="Google Shape;78;p13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" name="Google Shape;79;p13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4"/>
          <p:cNvSpPr txBox="1"/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" type="subTitle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20" name="Google Shape;20;p4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" name="Google Shape;21;p4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" name="Google Shape;22;p4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5"/>
          <p:cNvSpPr txBox="1"/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5"/>
          <p:cNvSpPr txBox="1"/>
          <p:nvPr>
            <p:ph idx="1" type="body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26" name="Google Shape;26;p5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" name="Google Shape;27;p5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" name="Google Shape;28;p5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6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6"/>
          <p:cNvSpPr txBox="1"/>
          <p:nvPr>
            <p:ph idx="1" type="body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2" name="Google Shape;32;p6"/>
          <p:cNvSpPr txBox="1"/>
          <p:nvPr>
            <p:ph idx="2" type="body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3" name="Google Shape;33;p6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" name="Google Shape;34;p6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6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7"/>
          <p:cNvSpPr txBox="1"/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7"/>
          <p:cNvSpPr txBox="1"/>
          <p:nvPr>
            <p:ph idx="1" type="body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39" name="Google Shape;39;p7"/>
          <p:cNvSpPr txBox="1"/>
          <p:nvPr>
            <p:ph idx="2" type="body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0" name="Google Shape;40;p7"/>
          <p:cNvSpPr txBox="1"/>
          <p:nvPr>
            <p:ph idx="3" type="body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1" name="Google Shape;41;p7"/>
          <p:cNvSpPr txBox="1"/>
          <p:nvPr>
            <p:ph idx="4" type="body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2" name="Google Shape;42;p7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7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" name="Google Shape;44;p7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8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8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8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9" name="Google Shape;49;p8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9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9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9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0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10"/>
          <p:cNvSpPr txBox="1"/>
          <p:nvPr>
            <p:ph idx="1" type="body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57" name="Google Shape;57;p10"/>
          <p:cNvSpPr txBox="1"/>
          <p:nvPr>
            <p:ph idx="2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58" name="Google Shape;58;p10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p10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10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1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11"/>
          <p:cNvSpPr/>
          <p:nvPr>
            <p:ph idx="2" type="pic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11"/>
          <p:cNvSpPr txBox="1"/>
          <p:nvPr>
            <p:ph idx="1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65" name="Google Shape;65;p1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1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1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2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" name="Google Shape;7;p2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p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" name="Google Shape;9;p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0" name="Google Shape;10;p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"/>
          <p:cNvSpPr/>
          <p:nvPr/>
        </p:nvSpPr>
        <p:spPr>
          <a:xfrm>
            <a:off x="8387905" y="4180885"/>
            <a:ext cx="993728" cy="276999"/>
          </a:xfrm>
          <a:prstGeom prst="rect">
            <a:avLst/>
          </a:prstGeom>
          <a:solidFill>
            <a:srgbClr val="DBDBDB"/>
          </a:solidFill>
          <a:ln cap="flat" cmpd="sng" w="9525">
            <a:solidFill>
              <a:srgbClr val="00206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i="0" lang="en-US" sz="1200" u="none" cap="none" strike="noStrike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Service</a:t>
            </a:r>
            <a:endParaRPr b="1" i="0" sz="1200" u="none" cap="none" strike="noStrike">
              <a:solidFill>
                <a:srgbClr val="FF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cxnSp>
        <p:nvCxnSpPr>
          <p:cNvPr id="85" name="Google Shape;85;p1"/>
          <p:cNvCxnSpPr>
            <a:stCxn id="86" idx="2"/>
            <a:endCxn id="87" idx="0"/>
          </p:cNvCxnSpPr>
          <p:nvPr/>
        </p:nvCxnSpPr>
        <p:spPr>
          <a:xfrm>
            <a:off x="6498234" y="3092653"/>
            <a:ext cx="175200" cy="20238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lg" w="lg" type="stealth"/>
          </a:ln>
        </p:spPr>
      </p:cxnSp>
      <p:sp>
        <p:nvSpPr>
          <p:cNvPr id="88" name="Google Shape;88;p1"/>
          <p:cNvSpPr txBox="1"/>
          <p:nvPr/>
        </p:nvSpPr>
        <p:spPr>
          <a:xfrm>
            <a:off x="5833859" y="4398714"/>
            <a:ext cx="1392031" cy="22675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00" spcFirstLastPara="1" rIns="91400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n-US" sz="1200" u="none" cap="none" strike="noStrike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had  money value (had price)</a:t>
            </a:r>
            <a:endParaRPr b="0" i="0" sz="1200" u="none" cap="none" strike="noStrike">
              <a:solidFill>
                <a:srgbClr val="FF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87" name="Google Shape;87;p1"/>
          <p:cNvSpPr txBox="1"/>
          <p:nvPr/>
        </p:nvSpPr>
        <p:spPr>
          <a:xfrm>
            <a:off x="5809765" y="5116541"/>
            <a:ext cx="1727200" cy="276999"/>
          </a:xfrm>
          <a:prstGeom prst="rect">
            <a:avLst/>
          </a:prstGeom>
          <a:solidFill>
            <a:srgbClr val="DDDDDD"/>
          </a:solidFill>
          <a:ln cap="flat" cmpd="sng" w="9525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i="0" lang="en-US" sz="1200" u="none" cap="none" strike="noStrike">
                <a:solidFill>
                  <a:srgbClr val="2F549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E97 Monetary Amount</a:t>
            </a:r>
            <a:endParaRPr b="1" i="0" sz="1200" u="none" cap="none" strike="noStrike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cxnSp>
        <p:nvCxnSpPr>
          <p:cNvPr id="89" name="Google Shape;89;p1"/>
          <p:cNvCxnSpPr>
            <a:stCxn id="86" idx="1"/>
            <a:endCxn id="90" idx="3"/>
          </p:cNvCxnSpPr>
          <p:nvPr/>
        </p:nvCxnSpPr>
        <p:spPr>
          <a:xfrm rot="10800000">
            <a:off x="3141678" y="2931354"/>
            <a:ext cx="2628900" cy="228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lg" w="lg" type="stealth"/>
          </a:ln>
        </p:spPr>
      </p:cxnSp>
      <p:sp>
        <p:nvSpPr>
          <p:cNvPr id="91" name="Google Shape;91;p1"/>
          <p:cNvSpPr txBox="1"/>
          <p:nvPr/>
        </p:nvSpPr>
        <p:spPr>
          <a:xfrm>
            <a:off x="3260237" y="2699894"/>
            <a:ext cx="2620138" cy="22675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00" spcFirstLastPara="1" rIns="91400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n-US" sz="1200" u="none" cap="none" strike="noStrike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provided payment to (gave service for)</a:t>
            </a:r>
            <a:endParaRPr b="0" i="0" sz="1200" u="none" cap="none" strike="noStrike">
              <a:solidFill>
                <a:srgbClr val="FF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92" name="Google Shape;92;p1"/>
          <p:cNvSpPr txBox="1"/>
          <p:nvPr/>
        </p:nvSpPr>
        <p:spPr>
          <a:xfrm>
            <a:off x="8491149" y="2726638"/>
            <a:ext cx="1392031" cy="22675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00" spcFirstLastPara="1" rIns="91400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n-US" sz="1200" u="none" cap="none" strike="noStrike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provided service to (gave payment for)</a:t>
            </a:r>
            <a:endParaRPr b="0" i="0" sz="1200" u="none" cap="none" strike="noStrike">
              <a:solidFill>
                <a:srgbClr val="FF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93" name="Google Shape;93;p1"/>
          <p:cNvSpPr/>
          <p:nvPr/>
        </p:nvSpPr>
        <p:spPr>
          <a:xfrm>
            <a:off x="10208424" y="2851419"/>
            <a:ext cx="1054828" cy="276999"/>
          </a:xfrm>
          <a:prstGeom prst="rect">
            <a:avLst/>
          </a:prstGeom>
          <a:solidFill>
            <a:srgbClr val="DBDBDB"/>
          </a:solidFill>
          <a:ln cap="flat" cmpd="sng" w="9525">
            <a:solidFill>
              <a:srgbClr val="00206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i="0" lang="en-US" sz="1200" u="none" cap="none" strike="noStrike">
                <a:solidFill>
                  <a:srgbClr val="2F549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E39 Actor</a:t>
            </a:r>
            <a:endParaRPr b="1" i="0" sz="1200" u="none" cap="none" strike="noStrike">
              <a:solidFill>
                <a:srgbClr val="FF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94" name="Google Shape;94;p1"/>
          <p:cNvSpPr/>
          <p:nvPr/>
        </p:nvSpPr>
        <p:spPr>
          <a:xfrm>
            <a:off x="6433020" y="6393932"/>
            <a:ext cx="1027632" cy="276999"/>
          </a:xfrm>
          <a:prstGeom prst="rect">
            <a:avLst/>
          </a:prstGeom>
          <a:solidFill>
            <a:srgbClr val="DBDBDB"/>
          </a:solidFill>
          <a:ln cap="flat" cmpd="sng" w="9525">
            <a:solidFill>
              <a:srgbClr val="00206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i="0" lang="en-US" sz="1200" u="none" cap="none" strike="noStrike">
                <a:solidFill>
                  <a:srgbClr val="2F549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E60 Number</a:t>
            </a:r>
            <a:endParaRPr b="1" i="0" sz="1200" u="none" cap="none" strike="noStrike">
              <a:solidFill>
                <a:srgbClr val="00B05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cxnSp>
        <p:nvCxnSpPr>
          <p:cNvPr id="95" name="Google Shape;95;p1"/>
          <p:cNvCxnSpPr>
            <a:stCxn id="87" idx="2"/>
            <a:endCxn id="94" idx="0"/>
          </p:cNvCxnSpPr>
          <p:nvPr/>
        </p:nvCxnSpPr>
        <p:spPr>
          <a:xfrm>
            <a:off x="6673365" y="5393540"/>
            <a:ext cx="273600" cy="10005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lg" w="lg" type="stealth"/>
          </a:ln>
        </p:spPr>
      </p:cxnSp>
      <p:sp>
        <p:nvSpPr>
          <p:cNvPr id="96" name="Google Shape;96;p1"/>
          <p:cNvSpPr txBox="1"/>
          <p:nvPr/>
        </p:nvSpPr>
        <p:spPr>
          <a:xfrm>
            <a:off x="6269034" y="5781785"/>
            <a:ext cx="1423108" cy="2349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00" spcFirstLastPara="1" rIns="91400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n-US" sz="1200" u="none" cap="none" strike="noStrike">
                <a:solidFill>
                  <a:srgbClr val="2F549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P181 has amount</a:t>
            </a:r>
            <a:endParaRPr b="0" i="0" sz="1200" u="none" cap="none" strike="noStrike">
              <a:solidFill>
                <a:srgbClr val="2F5496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97" name="Google Shape;97;p1"/>
          <p:cNvSpPr/>
          <p:nvPr/>
        </p:nvSpPr>
        <p:spPr>
          <a:xfrm>
            <a:off x="4761722" y="6171459"/>
            <a:ext cx="1212137" cy="276999"/>
          </a:xfrm>
          <a:prstGeom prst="rect">
            <a:avLst/>
          </a:prstGeom>
          <a:solidFill>
            <a:srgbClr val="DBDBDB"/>
          </a:solidFill>
          <a:ln cap="flat" cmpd="sng" w="9525">
            <a:solidFill>
              <a:srgbClr val="00206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i="0" lang="en-US" sz="1200" u="none" cap="none" strike="noStrike">
                <a:solidFill>
                  <a:srgbClr val="2F549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E98 Currency</a:t>
            </a:r>
            <a:endParaRPr b="1" i="0" sz="1200" u="none" cap="none" strike="noStrike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cxnSp>
        <p:nvCxnSpPr>
          <p:cNvPr id="98" name="Google Shape;98;p1"/>
          <p:cNvCxnSpPr>
            <a:stCxn id="87" idx="2"/>
            <a:endCxn id="97" idx="0"/>
          </p:cNvCxnSpPr>
          <p:nvPr/>
        </p:nvCxnSpPr>
        <p:spPr>
          <a:xfrm flipH="1">
            <a:off x="5367765" y="5393540"/>
            <a:ext cx="1305600" cy="7779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lg" w="lg" type="stealth"/>
          </a:ln>
        </p:spPr>
      </p:cxnSp>
      <p:sp>
        <p:nvSpPr>
          <p:cNvPr id="99" name="Google Shape;99;p1"/>
          <p:cNvSpPr txBox="1"/>
          <p:nvPr/>
        </p:nvSpPr>
        <p:spPr>
          <a:xfrm>
            <a:off x="5094320" y="5535787"/>
            <a:ext cx="1423108" cy="2349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00" spcFirstLastPara="1" rIns="91400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n-US" sz="1200" u="none" cap="none" strike="noStrike">
                <a:solidFill>
                  <a:srgbClr val="2F549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P180 has currency</a:t>
            </a:r>
            <a:endParaRPr b="0" i="0" sz="1200" u="none" cap="none" strike="noStrike">
              <a:solidFill>
                <a:srgbClr val="2F5496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cxnSp>
        <p:nvCxnSpPr>
          <p:cNvPr id="100" name="Google Shape;100;p1"/>
          <p:cNvCxnSpPr>
            <a:stCxn id="101" idx="1"/>
            <a:endCxn id="102" idx="0"/>
          </p:cNvCxnSpPr>
          <p:nvPr/>
        </p:nvCxnSpPr>
        <p:spPr>
          <a:xfrm flipH="1">
            <a:off x="3260346" y="4084976"/>
            <a:ext cx="1298400" cy="155100"/>
          </a:xfrm>
          <a:prstGeom prst="bentConnector2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lg" w="lg" type="stealth"/>
          </a:ln>
        </p:spPr>
      </p:cxnSp>
      <p:sp>
        <p:nvSpPr>
          <p:cNvPr id="103" name="Google Shape;103;p1"/>
          <p:cNvSpPr/>
          <p:nvPr/>
        </p:nvSpPr>
        <p:spPr>
          <a:xfrm>
            <a:off x="6757368" y="3555793"/>
            <a:ext cx="1330800" cy="276900"/>
          </a:xfrm>
          <a:prstGeom prst="rect">
            <a:avLst/>
          </a:prstGeom>
          <a:solidFill>
            <a:srgbClr val="DBDBDB"/>
          </a:solidFill>
          <a:ln cap="flat" cmpd="sng" w="9525">
            <a:solidFill>
              <a:srgbClr val="00206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i="0" lang="en-US" sz="1200" u="none" cap="none" strike="noStrike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ForLabor</a:t>
            </a:r>
            <a:endParaRPr b="1" i="0" sz="1200" u="none" cap="none" strike="noStrike">
              <a:solidFill>
                <a:srgbClr val="FF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cxnSp>
        <p:nvCxnSpPr>
          <p:cNvPr id="104" name="Google Shape;104;p1"/>
          <p:cNvCxnSpPr>
            <a:endCxn id="103" idx="0"/>
          </p:cNvCxnSpPr>
          <p:nvPr/>
        </p:nvCxnSpPr>
        <p:spPr>
          <a:xfrm>
            <a:off x="6787968" y="3069793"/>
            <a:ext cx="634800" cy="486000"/>
          </a:xfrm>
          <a:prstGeom prst="straightConnector1">
            <a:avLst/>
          </a:prstGeom>
          <a:noFill/>
          <a:ln cap="flat" cmpd="dbl" w="50800">
            <a:solidFill>
              <a:schemeClr val="dk1"/>
            </a:solidFill>
            <a:prstDash val="solid"/>
            <a:round/>
            <a:headEnd len="med" w="med" type="triangle"/>
            <a:tailEnd len="sm" w="sm" type="none"/>
          </a:ln>
        </p:spPr>
      </p:cxnSp>
      <p:cxnSp>
        <p:nvCxnSpPr>
          <p:cNvPr id="105" name="Google Shape;105;p1"/>
          <p:cNvCxnSpPr/>
          <p:nvPr/>
        </p:nvCxnSpPr>
        <p:spPr>
          <a:xfrm flipH="1">
            <a:off x="5692302" y="3102050"/>
            <a:ext cx="705357" cy="883669"/>
          </a:xfrm>
          <a:prstGeom prst="straightConnector1">
            <a:avLst/>
          </a:prstGeom>
          <a:noFill/>
          <a:ln cap="flat" cmpd="dbl" w="50800">
            <a:solidFill>
              <a:schemeClr val="dk1"/>
            </a:solidFill>
            <a:prstDash val="solid"/>
            <a:round/>
            <a:headEnd len="med" w="med" type="triangle"/>
            <a:tailEnd len="sm" w="sm" type="none"/>
          </a:ln>
        </p:spPr>
      </p:cxnSp>
      <p:sp>
        <p:nvSpPr>
          <p:cNvPr id="101" name="Google Shape;101;p1"/>
          <p:cNvSpPr/>
          <p:nvPr/>
        </p:nvSpPr>
        <p:spPr>
          <a:xfrm>
            <a:off x="4558746" y="3946476"/>
            <a:ext cx="1588911" cy="276999"/>
          </a:xfrm>
          <a:prstGeom prst="rect">
            <a:avLst/>
          </a:prstGeom>
          <a:solidFill>
            <a:srgbClr val="DBDBDB"/>
          </a:solidFill>
          <a:ln cap="flat" cmpd="sng" w="9525">
            <a:solidFill>
              <a:srgbClr val="00206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i="0" lang="en-US" sz="1200" u="none" cap="none" strike="noStrike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For Things</a:t>
            </a:r>
            <a:endParaRPr b="1" i="0" sz="1200" u="none" cap="none" strike="noStrike">
              <a:solidFill>
                <a:srgbClr val="FF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cxnSp>
        <p:nvCxnSpPr>
          <p:cNvPr id="106" name="Google Shape;106;p1"/>
          <p:cNvCxnSpPr>
            <a:stCxn id="103" idx="3"/>
            <a:endCxn id="84" idx="0"/>
          </p:cNvCxnSpPr>
          <p:nvPr/>
        </p:nvCxnSpPr>
        <p:spPr>
          <a:xfrm>
            <a:off x="8088168" y="3694243"/>
            <a:ext cx="796500" cy="486600"/>
          </a:xfrm>
          <a:prstGeom prst="bentConnector2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lg" w="lg" type="stealth"/>
          </a:ln>
        </p:spPr>
      </p:cxnSp>
      <p:sp>
        <p:nvSpPr>
          <p:cNvPr id="107" name="Google Shape;107;p1"/>
          <p:cNvSpPr txBox="1"/>
          <p:nvPr/>
        </p:nvSpPr>
        <p:spPr>
          <a:xfrm>
            <a:off x="8172176" y="3300506"/>
            <a:ext cx="1392031" cy="22675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00" spcFirstLastPara="1" rIns="91400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n-US" sz="1200" u="none" cap="none" strike="noStrike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for service</a:t>
            </a:r>
            <a:endParaRPr b="0" i="0" sz="1200" u="none" cap="none" strike="noStrike">
              <a:solidFill>
                <a:srgbClr val="FF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08" name="Google Shape;108;p1"/>
          <p:cNvSpPr txBox="1"/>
          <p:nvPr/>
        </p:nvSpPr>
        <p:spPr>
          <a:xfrm>
            <a:off x="3271837" y="3867298"/>
            <a:ext cx="1392031" cy="22675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00" spcFirstLastPara="1" rIns="91400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n-US" sz="1200" u="none" cap="none" strike="noStrike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for thing</a:t>
            </a:r>
            <a:endParaRPr b="0" i="0" sz="1200" u="none" cap="none" strike="noStrike">
              <a:solidFill>
                <a:srgbClr val="FF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cxnSp>
        <p:nvCxnSpPr>
          <p:cNvPr id="109" name="Google Shape;109;p1"/>
          <p:cNvCxnSpPr>
            <a:stCxn id="86" idx="3"/>
            <a:endCxn id="93" idx="1"/>
          </p:cNvCxnSpPr>
          <p:nvPr/>
        </p:nvCxnSpPr>
        <p:spPr>
          <a:xfrm>
            <a:off x="7225890" y="2954154"/>
            <a:ext cx="2982600" cy="357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lg" w="lg" type="stealth"/>
          </a:ln>
        </p:spPr>
      </p:cxnSp>
      <p:cxnSp>
        <p:nvCxnSpPr>
          <p:cNvPr id="110" name="Google Shape;110;p1"/>
          <p:cNvCxnSpPr>
            <a:endCxn id="111" idx="2"/>
          </p:cNvCxnSpPr>
          <p:nvPr/>
        </p:nvCxnSpPr>
        <p:spPr>
          <a:xfrm flipH="1" rot="10800000">
            <a:off x="7145697" y="1657330"/>
            <a:ext cx="1459800" cy="11583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lg" w="lg" type="stealth"/>
          </a:ln>
        </p:spPr>
      </p:cxnSp>
      <p:sp>
        <p:nvSpPr>
          <p:cNvPr id="112" name="Google Shape;112;p1"/>
          <p:cNvSpPr txBox="1"/>
          <p:nvPr/>
        </p:nvSpPr>
        <p:spPr>
          <a:xfrm>
            <a:off x="7213466" y="1906665"/>
            <a:ext cx="1392031" cy="22675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00" spcFirstLastPara="1" rIns="91400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n-US" sz="1200" u="none" cap="none" strike="noStrike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was mediated by (was mediator of)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0" name="Google Shape;90;p1"/>
          <p:cNvSpPr/>
          <p:nvPr/>
        </p:nvSpPr>
        <p:spPr>
          <a:xfrm>
            <a:off x="2086936" y="2792913"/>
            <a:ext cx="1054828" cy="276999"/>
          </a:xfrm>
          <a:prstGeom prst="rect">
            <a:avLst/>
          </a:prstGeom>
          <a:solidFill>
            <a:srgbClr val="DBDBDB"/>
          </a:solidFill>
          <a:ln cap="flat" cmpd="sng" w="9525">
            <a:solidFill>
              <a:srgbClr val="00206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i="0" lang="en-US" sz="1200" u="none" cap="none" strike="noStrike">
                <a:solidFill>
                  <a:srgbClr val="2F549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E39 Actor</a:t>
            </a:r>
            <a:endParaRPr b="1" i="0" sz="1200" u="none" cap="none" strike="noStrike">
              <a:solidFill>
                <a:srgbClr val="FF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11" name="Google Shape;111;p1"/>
          <p:cNvSpPr/>
          <p:nvPr/>
        </p:nvSpPr>
        <p:spPr>
          <a:xfrm>
            <a:off x="8078083" y="1380331"/>
            <a:ext cx="1054828" cy="276999"/>
          </a:xfrm>
          <a:prstGeom prst="rect">
            <a:avLst/>
          </a:prstGeom>
          <a:solidFill>
            <a:srgbClr val="DBDBDB"/>
          </a:solidFill>
          <a:ln cap="flat" cmpd="sng" w="9525">
            <a:solidFill>
              <a:srgbClr val="00206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i="0" lang="en-US" sz="1200" u="none" cap="none" strike="noStrike">
                <a:solidFill>
                  <a:srgbClr val="2F549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E39 Actor</a:t>
            </a:r>
            <a:endParaRPr b="1" i="0" sz="1200" u="none" cap="none" strike="noStrike">
              <a:solidFill>
                <a:srgbClr val="FF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02" name="Google Shape;102;p1"/>
          <p:cNvSpPr/>
          <p:nvPr/>
        </p:nvSpPr>
        <p:spPr>
          <a:xfrm>
            <a:off x="2538000" y="4239975"/>
            <a:ext cx="1444500" cy="526200"/>
          </a:xfrm>
          <a:prstGeom prst="rect">
            <a:avLst/>
          </a:prstGeom>
          <a:solidFill>
            <a:srgbClr val="DBDBDB"/>
          </a:solidFill>
          <a:ln cap="flat" cmpd="sng" w="9525">
            <a:solidFill>
              <a:srgbClr val="00206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i="0" lang="en-US" sz="1200" u="none" cap="none" strike="noStrike">
                <a:solidFill>
                  <a:srgbClr val="2F549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E18 Physical Thing</a:t>
            </a:r>
            <a:endParaRPr b="1" i="0" sz="1200" u="none" cap="none" strike="noStrike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13" name="Google Shape;113;p1"/>
          <p:cNvSpPr/>
          <p:nvPr/>
        </p:nvSpPr>
        <p:spPr>
          <a:xfrm>
            <a:off x="864945" y="1007448"/>
            <a:ext cx="1673064" cy="276999"/>
          </a:xfrm>
          <a:prstGeom prst="rect">
            <a:avLst/>
          </a:prstGeom>
          <a:solidFill>
            <a:srgbClr val="DBDBDB"/>
          </a:solidFill>
          <a:ln cap="flat" cmpd="sng" w="9525">
            <a:solidFill>
              <a:srgbClr val="00206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i="0" lang="en-US" sz="1200" u="none" cap="none" strike="noStrike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Business Obligation</a:t>
            </a:r>
            <a:endParaRPr b="1" i="0" sz="1200" u="none" cap="none" strike="noStrike">
              <a:solidFill>
                <a:srgbClr val="FF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cxnSp>
        <p:nvCxnSpPr>
          <p:cNvPr id="114" name="Google Shape;114;p1"/>
          <p:cNvCxnSpPr>
            <a:stCxn id="86" idx="0"/>
            <a:endCxn id="113" idx="3"/>
          </p:cNvCxnSpPr>
          <p:nvPr/>
        </p:nvCxnSpPr>
        <p:spPr>
          <a:xfrm flipH="1" rot="5400000">
            <a:off x="3683184" y="604"/>
            <a:ext cx="1669800" cy="3960300"/>
          </a:xfrm>
          <a:prstGeom prst="bentConnector2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lg" w="lg" type="stealth"/>
          </a:ln>
        </p:spPr>
      </p:cxnSp>
      <p:cxnSp>
        <p:nvCxnSpPr>
          <p:cNvPr id="115" name="Google Shape;115;p1"/>
          <p:cNvCxnSpPr/>
          <p:nvPr/>
        </p:nvCxnSpPr>
        <p:spPr>
          <a:xfrm rot="10800000">
            <a:off x="2529121" y="1253158"/>
            <a:ext cx="4105500" cy="1665000"/>
          </a:xfrm>
          <a:prstGeom prst="bentConnector3">
            <a:avLst>
              <a:gd fmla="val -162" name="adj1"/>
            </a:avLst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lg" w="lg" type="stealth"/>
          </a:ln>
        </p:spPr>
      </p:cxnSp>
      <p:sp>
        <p:nvSpPr>
          <p:cNvPr id="86" name="Google Shape;86;p1"/>
          <p:cNvSpPr/>
          <p:nvPr/>
        </p:nvSpPr>
        <p:spPr>
          <a:xfrm>
            <a:off x="5770578" y="2815654"/>
            <a:ext cx="1455312" cy="276999"/>
          </a:xfrm>
          <a:prstGeom prst="rect">
            <a:avLst/>
          </a:prstGeom>
          <a:solidFill>
            <a:srgbClr val="DBDBDB"/>
          </a:solidFill>
          <a:ln cap="flat" cmpd="sng" w="9525">
            <a:solidFill>
              <a:srgbClr val="00206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i="0" lang="en-US" sz="1200" u="none" cap="none" strike="noStrike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Provision</a:t>
            </a:r>
            <a:endParaRPr b="1" i="0" sz="1200" u="none" cap="none" strike="noStrike">
              <a:solidFill>
                <a:srgbClr val="FF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16" name="Google Shape;116;p1"/>
          <p:cNvSpPr txBox="1"/>
          <p:nvPr/>
        </p:nvSpPr>
        <p:spPr>
          <a:xfrm>
            <a:off x="3547805" y="948261"/>
            <a:ext cx="1392031" cy="22675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00" spcFirstLastPara="1" rIns="91400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n-US" sz="1200" u="none" cap="none" strike="noStrike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initialized</a:t>
            </a:r>
            <a:endParaRPr b="0" i="0" sz="1200" u="none" cap="none" strike="noStrike">
              <a:solidFill>
                <a:srgbClr val="FF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17" name="Google Shape;117;p1"/>
          <p:cNvSpPr txBox="1"/>
          <p:nvPr/>
        </p:nvSpPr>
        <p:spPr>
          <a:xfrm>
            <a:off x="670723" y="1351069"/>
            <a:ext cx="1392031" cy="22675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00" spcFirstLastPara="1" rIns="91400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n-US" sz="1200" u="none" cap="none" strike="noStrike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obligation of</a:t>
            </a:r>
            <a:endParaRPr b="0" i="0" sz="1200" u="none" cap="none" strike="noStrike">
              <a:solidFill>
                <a:srgbClr val="FF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18" name="Google Shape;118;p1"/>
          <p:cNvSpPr/>
          <p:nvPr/>
        </p:nvSpPr>
        <p:spPr>
          <a:xfrm>
            <a:off x="1174063" y="1675578"/>
            <a:ext cx="1054828" cy="276999"/>
          </a:xfrm>
          <a:prstGeom prst="rect">
            <a:avLst/>
          </a:prstGeom>
          <a:solidFill>
            <a:srgbClr val="DBDBDB"/>
          </a:solidFill>
          <a:ln cap="flat" cmpd="sng" w="9525">
            <a:solidFill>
              <a:srgbClr val="00206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i="0" lang="en-US" sz="1200" u="none" cap="none" strike="noStrike">
                <a:solidFill>
                  <a:srgbClr val="2F549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E39 Actor</a:t>
            </a:r>
            <a:endParaRPr b="1" i="0" sz="1200" u="none" cap="none" strike="noStrike">
              <a:solidFill>
                <a:srgbClr val="FF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cxnSp>
        <p:nvCxnSpPr>
          <p:cNvPr id="119" name="Google Shape;119;p1"/>
          <p:cNvCxnSpPr/>
          <p:nvPr/>
        </p:nvCxnSpPr>
        <p:spPr>
          <a:xfrm>
            <a:off x="1413152" y="1284447"/>
            <a:ext cx="0" cy="391131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lg" w="lg" type="stealth"/>
          </a:ln>
        </p:spPr>
      </p:cxnSp>
      <p:cxnSp>
        <p:nvCxnSpPr>
          <p:cNvPr id="120" name="Google Shape;120;p1"/>
          <p:cNvCxnSpPr/>
          <p:nvPr/>
        </p:nvCxnSpPr>
        <p:spPr>
          <a:xfrm>
            <a:off x="1985682" y="1284447"/>
            <a:ext cx="0" cy="391131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lg" w="lg" type="stealth"/>
          </a:ln>
        </p:spPr>
      </p:cxnSp>
      <p:sp>
        <p:nvSpPr>
          <p:cNvPr id="121" name="Google Shape;121;p1"/>
          <p:cNvSpPr txBox="1"/>
          <p:nvPr/>
        </p:nvSpPr>
        <p:spPr>
          <a:xfrm>
            <a:off x="3530180" y="1181875"/>
            <a:ext cx="1392031" cy="22675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00" spcFirstLastPara="1" rIns="91400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n-US" sz="1200" u="none" cap="none" strike="noStrike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terminated</a:t>
            </a:r>
            <a:endParaRPr b="0" i="0" sz="1200" u="none" cap="none" strike="noStrike">
              <a:solidFill>
                <a:srgbClr val="FF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22" name="Google Shape;122;p1"/>
          <p:cNvSpPr txBox="1"/>
          <p:nvPr/>
        </p:nvSpPr>
        <p:spPr>
          <a:xfrm>
            <a:off x="1954158" y="1346315"/>
            <a:ext cx="1392031" cy="22675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00" spcFirstLastPara="1" rIns="91400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n-US" sz="1200" u="none" cap="none" strike="noStrike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obligation to</a:t>
            </a:r>
            <a:endParaRPr b="0" i="0" sz="1200" u="none" cap="none" strike="noStrike">
              <a:solidFill>
                <a:srgbClr val="FF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cxnSp>
        <p:nvCxnSpPr>
          <p:cNvPr id="123" name="Google Shape;123;p1"/>
          <p:cNvCxnSpPr>
            <a:stCxn id="113" idx="0"/>
            <a:endCxn id="124" idx="2"/>
          </p:cNvCxnSpPr>
          <p:nvPr/>
        </p:nvCxnSpPr>
        <p:spPr>
          <a:xfrm rot="10800000">
            <a:off x="742977" y="331248"/>
            <a:ext cx="958500" cy="6762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lg" w="lg" type="stealth"/>
          </a:ln>
        </p:spPr>
      </p:cxnSp>
      <p:sp>
        <p:nvSpPr>
          <p:cNvPr id="125" name="Google Shape;125;p1"/>
          <p:cNvSpPr txBox="1"/>
          <p:nvPr/>
        </p:nvSpPr>
        <p:spPr>
          <a:xfrm>
            <a:off x="309446" y="547710"/>
            <a:ext cx="1392031" cy="22675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00" spcFirstLastPara="1" rIns="91400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n-US" sz="1200" u="none" cap="none" strike="noStrike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validated by</a:t>
            </a:r>
            <a:endParaRPr b="0" i="0" sz="1200" u="none" cap="none" strike="noStrike">
              <a:solidFill>
                <a:srgbClr val="FF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24" name="Google Shape;124;p1"/>
          <p:cNvSpPr/>
          <p:nvPr/>
        </p:nvSpPr>
        <p:spPr>
          <a:xfrm>
            <a:off x="72686" y="54112"/>
            <a:ext cx="1340466" cy="276999"/>
          </a:xfrm>
          <a:prstGeom prst="rect">
            <a:avLst/>
          </a:prstGeom>
          <a:solidFill>
            <a:srgbClr val="DBDBDB"/>
          </a:solidFill>
          <a:ln cap="flat" cmpd="sng" w="9525">
            <a:solidFill>
              <a:srgbClr val="00206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i="0" lang="en-US" sz="1200" u="none" cap="none" strike="noStrike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Contract</a:t>
            </a:r>
            <a:endParaRPr b="1" i="0" sz="1200" u="none" cap="none" strike="noStrike">
              <a:solidFill>
                <a:srgbClr val="FF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14"/>
          <p:cNvSpPr/>
          <p:nvPr/>
        </p:nvSpPr>
        <p:spPr>
          <a:xfrm>
            <a:off x="7963735" y="1615432"/>
            <a:ext cx="1054828" cy="246181"/>
          </a:xfrm>
          <a:prstGeom prst="rect">
            <a:avLst/>
          </a:prstGeom>
          <a:noFill/>
          <a:ln cap="flat" cmpd="sng" w="9525">
            <a:solidFill>
              <a:srgbClr val="00206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000" u="none" cap="none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A. Apostolaton</a:t>
            </a:r>
            <a:endParaRPr b="1" i="0" sz="1000" u="none" cap="none" strike="noStrike">
              <a:solidFill>
                <a:srgbClr val="FF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31" name="Google Shape;131;p14"/>
          <p:cNvSpPr/>
          <p:nvPr/>
        </p:nvSpPr>
        <p:spPr>
          <a:xfrm>
            <a:off x="2086936" y="3027865"/>
            <a:ext cx="1054828" cy="400069"/>
          </a:xfrm>
          <a:prstGeom prst="rect">
            <a:avLst/>
          </a:prstGeom>
          <a:noFill/>
          <a:ln cap="flat" cmpd="sng" w="9525">
            <a:solidFill>
              <a:srgbClr val="00206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0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Foscolo Mango and Co</a:t>
            </a:r>
            <a:endParaRPr b="0" i="0" sz="1000" u="none" cap="none" strike="noStrike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32" name="Google Shape;132;p14"/>
          <p:cNvSpPr/>
          <p:nvPr/>
        </p:nvSpPr>
        <p:spPr>
          <a:xfrm>
            <a:off x="5775587" y="3061027"/>
            <a:ext cx="1444197" cy="707846"/>
          </a:xfrm>
          <a:prstGeom prst="rect">
            <a:avLst/>
          </a:prstGeom>
          <a:noFill/>
          <a:ln cap="flat" cmpd="sng" w="9525">
            <a:solidFill>
              <a:srgbClr val="00206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0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the payment of 1,000 francs by A. Syrmas to Foscolo Mango and Co. on 24/5/1899 </a:t>
            </a:r>
            <a:endParaRPr/>
          </a:p>
        </p:txBody>
      </p:sp>
      <p:cxnSp>
        <p:nvCxnSpPr>
          <p:cNvPr id="133" name="Google Shape;133;p14"/>
          <p:cNvCxnSpPr>
            <a:stCxn id="132" idx="2"/>
            <a:endCxn id="134" idx="0"/>
          </p:cNvCxnSpPr>
          <p:nvPr/>
        </p:nvCxnSpPr>
        <p:spPr>
          <a:xfrm>
            <a:off x="6497686" y="3768873"/>
            <a:ext cx="175800" cy="13476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lg" w="lg" type="stealth"/>
          </a:ln>
        </p:spPr>
      </p:cxnSp>
      <p:sp>
        <p:nvSpPr>
          <p:cNvPr id="135" name="Google Shape;135;p14"/>
          <p:cNvSpPr txBox="1"/>
          <p:nvPr/>
        </p:nvSpPr>
        <p:spPr>
          <a:xfrm>
            <a:off x="6020565" y="4459430"/>
            <a:ext cx="1392031" cy="22675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00" spcFirstLastPara="1" rIns="91400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n-US" sz="1200" u="none" cap="none" strike="noStrike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had  money value (had price)</a:t>
            </a:r>
            <a:endParaRPr b="0" i="0" sz="1200" u="none" cap="none" strike="noStrike">
              <a:solidFill>
                <a:srgbClr val="FF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34" name="Google Shape;134;p14"/>
          <p:cNvSpPr txBox="1"/>
          <p:nvPr/>
        </p:nvSpPr>
        <p:spPr>
          <a:xfrm>
            <a:off x="5809765" y="5116541"/>
            <a:ext cx="1727200" cy="276999"/>
          </a:xfrm>
          <a:prstGeom prst="rect">
            <a:avLst/>
          </a:prstGeom>
          <a:solidFill>
            <a:srgbClr val="DDDDDD"/>
          </a:solidFill>
          <a:ln cap="flat" cmpd="sng" w="9525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i="0" lang="en-US" sz="1200" u="none" cap="none" strike="noStrike">
                <a:solidFill>
                  <a:srgbClr val="2F549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E97 Monetary Amount</a:t>
            </a:r>
            <a:endParaRPr b="1" i="0" sz="1200" u="none" cap="none" strike="noStrike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cxnSp>
        <p:nvCxnSpPr>
          <p:cNvPr id="136" name="Google Shape;136;p14"/>
          <p:cNvCxnSpPr>
            <a:stCxn id="137" idx="1"/>
            <a:endCxn id="138" idx="3"/>
          </p:cNvCxnSpPr>
          <p:nvPr/>
        </p:nvCxnSpPr>
        <p:spPr>
          <a:xfrm rot="10800000">
            <a:off x="3141678" y="2931354"/>
            <a:ext cx="2628900" cy="228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lg" w="lg" type="stealth"/>
          </a:ln>
        </p:spPr>
      </p:cxnSp>
      <p:sp>
        <p:nvSpPr>
          <p:cNvPr id="139" name="Google Shape;139;p14"/>
          <p:cNvSpPr txBox="1"/>
          <p:nvPr/>
        </p:nvSpPr>
        <p:spPr>
          <a:xfrm>
            <a:off x="3260237" y="2699894"/>
            <a:ext cx="2620138" cy="22675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00" spcFirstLastPara="1" rIns="91400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n-US" sz="1200" u="none" cap="none" strike="noStrike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provided payment to (gave service for)</a:t>
            </a:r>
            <a:endParaRPr b="0" i="0" sz="1200" u="none" cap="none" strike="noStrike">
              <a:solidFill>
                <a:srgbClr val="FF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40" name="Google Shape;140;p14"/>
          <p:cNvSpPr txBox="1"/>
          <p:nvPr/>
        </p:nvSpPr>
        <p:spPr>
          <a:xfrm>
            <a:off x="3944167" y="3383625"/>
            <a:ext cx="1392031" cy="22675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00" spcFirstLastPara="1" rIns="91400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n-US" sz="1200" u="none" cap="none" strike="noStrike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provided service to (gave payment for)</a:t>
            </a:r>
            <a:endParaRPr b="0" i="0" sz="1200" u="none" cap="none" strike="noStrike">
              <a:solidFill>
                <a:srgbClr val="FF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cxnSp>
        <p:nvCxnSpPr>
          <p:cNvPr id="141" name="Google Shape;141;p14"/>
          <p:cNvCxnSpPr>
            <a:stCxn id="134" idx="2"/>
            <a:endCxn id="142" idx="0"/>
          </p:cNvCxnSpPr>
          <p:nvPr/>
        </p:nvCxnSpPr>
        <p:spPr>
          <a:xfrm>
            <a:off x="6673365" y="5393540"/>
            <a:ext cx="273600" cy="10005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lg" w="lg" type="stealth"/>
          </a:ln>
        </p:spPr>
      </p:cxnSp>
      <p:sp>
        <p:nvSpPr>
          <p:cNvPr id="143" name="Google Shape;143;p14"/>
          <p:cNvSpPr txBox="1"/>
          <p:nvPr/>
        </p:nvSpPr>
        <p:spPr>
          <a:xfrm>
            <a:off x="6269034" y="5781785"/>
            <a:ext cx="1423108" cy="2349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00" spcFirstLastPara="1" rIns="91400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n-US" sz="1200" u="none" cap="none" strike="noStrike">
                <a:solidFill>
                  <a:srgbClr val="2F549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P181 has amount</a:t>
            </a:r>
            <a:endParaRPr b="0" i="0" sz="1200" u="none" cap="none" strike="noStrike">
              <a:solidFill>
                <a:srgbClr val="2F5496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44" name="Google Shape;144;p14"/>
          <p:cNvSpPr/>
          <p:nvPr/>
        </p:nvSpPr>
        <p:spPr>
          <a:xfrm>
            <a:off x="4761722" y="6171459"/>
            <a:ext cx="1212137" cy="276999"/>
          </a:xfrm>
          <a:prstGeom prst="rect">
            <a:avLst/>
          </a:prstGeom>
          <a:solidFill>
            <a:srgbClr val="DBDBDB"/>
          </a:solidFill>
          <a:ln cap="flat" cmpd="sng" w="9525">
            <a:solidFill>
              <a:srgbClr val="00206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i="0" lang="en-US" sz="1200" u="none" cap="none" strike="noStrike">
                <a:solidFill>
                  <a:srgbClr val="2F549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E98 Currency</a:t>
            </a:r>
            <a:endParaRPr b="1" i="0" sz="1200" u="none" cap="none" strike="noStrike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cxnSp>
        <p:nvCxnSpPr>
          <p:cNvPr id="145" name="Google Shape;145;p14"/>
          <p:cNvCxnSpPr>
            <a:stCxn id="134" idx="2"/>
            <a:endCxn id="144" idx="0"/>
          </p:cNvCxnSpPr>
          <p:nvPr/>
        </p:nvCxnSpPr>
        <p:spPr>
          <a:xfrm flipH="1">
            <a:off x="5367765" y="5393540"/>
            <a:ext cx="1305600" cy="7779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lg" w="lg" type="stealth"/>
          </a:ln>
        </p:spPr>
      </p:cxnSp>
      <p:sp>
        <p:nvSpPr>
          <p:cNvPr id="146" name="Google Shape;146;p14"/>
          <p:cNvSpPr txBox="1"/>
          <p:nvPr/>
        </p:nvSpPr>
        <p:spPr>
          <a:xfrm>
            <a:off x="5094320" y="5535787"/>
            <a:ext cx="1423108" cy="2349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00" spcFirstLastPara="1" rIns="91400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n-US" sz="1200" u="none" cap="none" strike="noStrike">
                <a:solidFill>
                  <a:srgbClr val="2F549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P180 has currency</a:t>
            </a:r>
            <a:endParaRPr b="0" i="0" sz="1200" u="none" cap="none" strike="noStrike">
              <a:solidFill>
                <a:srgbClr val="2F5496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cxnSp>
        <p:nvCxnSpPr>
          <p:cNvPr id="147" name="Google Shape;147;p14"/>
          <p:cNvCxnSpPr>
            <a:stCxn id="137" idx="1"/>
            <a:endCxn id="148" idx="3"/>
          </p:cNvCxnSpPr>
          <p:nvPr/>
        </p:nvCxnSpPr>
        <p:spPr>
          <a:xfrm flipH="1">
            <a:off x="1744278" y="2954154"/>
            <a:ext cx="4026300" cy="12816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lg" w="lg" type="stealth"/>
          </a:ln>
        </p:spPr>
      </p:cxnSp>
      <p:cxnSp>
        <p:nvCxnSpPr>
          <p:cNvPr id="149" name="Google Shape;149;p14"/>
          <p:cNvCxnSpPr>
            <a:endCxn id="130" idx="2"/>
          </p:cNvCxnSpPr>
          <p:nvPr/>
        </p:nvCxnSpPr>
        <p:spPr>
          <a:xfrm flipH="1" rot="10800000">
            <a:off x="7031349" y="1861613"/>
            <a:ext cx="1459800" cy="9528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lg" w="lg" type="stealth"/>
          </a:ln>
        </p:spPr>
      </p:cxnSp>
      <p:sp>
        <p:nvSpPr>
          <p:cNvPr id="150" name="Google Shape;150;p14"/>
          <p:cNvSpPr txBox="1"/>
          <p:nvPr/>
        </p:nvSpPr>
        <p:spPr>
          <a:xfrm>
            <a:off x="7213466" y="1906665"/>
            <a:ext cx="1392031" cy="22675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00" spcFirstLastPara="1" rIns="91400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n-US" sz="1200" u="none" cap="none" strike="noStrike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was mediated by (was mediator of)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8" name="Google Shape;138;p14"/>
          <p:cNvSpPr/>
          <p:nvPr/>
        </p:nvSpPr>
        <p:spPr>
          <a:xfrm>
            <a:off x="2086936" y="2792913"/>
            <a:ext cx="1054828" cy="276959"/>
          </a:xfrm>
          <a:prstGeom prst="rect">
            <a:avLst/>
          </a:prstGeom>
          <a:solidFill>
            <a:srgbClr val="DBDBDB"/>
          </a:solidFill>
          <a:ln cap="flat" cmpd="sng" w="9525">
            <a:solidFill>
              <a:srgbClr val="00206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i="0" lang="en-US" sz="1200" u="none" cap="none" strike="noStrike">
                <a:solidFill>
                  <a:srgbClr val="2F549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E74 Group</a:t>
            </a:r>
            <a:endParaRPr b="1" i="0" sz="1200" u="none" cap="none" strike="noStrike">
              <a:solidFill>
                <a:srgbClr val="FF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51" name="Google Shape;151;p14"/>
          <p:cNvSpPr/>
          <p:nvPr/>
        </p:nvSpPr>
        <p:spPr>
          <a:xfrm>
            <a:off x="7963735" y="1378970"/>
            <a:ext cx="1054828" cy="276959"/>
          </a:xfrm>
          <a:prstGeom prst="rect">
            <a:avLst/>
          </a:prstGeom>
          <a:solidFill>
            <a:srgbClr val="DBDBDB"/>
          </a:solidFill>
          <a:ln cap="flat" cmpd="sng" w="9525">
            <a:solidFill>
              <a:srgbClr val="00206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i="0" lang="en-US" sz="1200" u="none" cap="none" strike="noStrike">
                <a:solidFill>
                  <a:srgbClr val="2F549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E21 Person</a:t>
            </a:r>
            <a:endParaRPr/>
          </a:p>
        </p:txBody>
      </p:sp>
      <p:sp>
        <p:nvSpPr>
          <p:cNvPr id="152" name="Google Shape;152;p14"/>
          <p:cNvSpPr/>
          <p:nvPr/>
        </p:nvSpPr>
        <p:spPr>
          <a:xfrm>
            <a:off x="864945" y="1007448"/>
            <a:ext cx="1673064" cy="276999"/>
          </a:xfrm>
          <a:prstGeom prst="rect">
            <a:avLst/>
          </a:prstGeom>
          <a:solidFill>
            <a:srgbClr val="DBDBDB"/>
          </a:solidFill>
          <a:ln cap="flat" cmpd="sng" w="9525">
            <a:solidFill>
              <a:srgbClr val="00206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i="0" lang="en-US" sz="1200" u="none" cap="none" strike="noStrike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Business Obligation</a:t>
            </a:r>
            <a:endParaRPr b="1" i="0" sz="1200" u="none" cap="none" strike="noStrike">
              <a:solidFill>
                <a:srgbClr val="FF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cxnSp>
        <p:nvCxnSpPr>
          <p:cNvPr id="153" name="Google Shape;153;p14"/>
          <p:cNvCxnSpPr/>
          <p:nvPr/>
        </p:nvCxnSpPr>
        <p:spPr>
          <a:xfrm rot="10800000">
            <a:off x="2529121" y="1253158"/>
            <a:ext cx="4105500" cy="1665000"/>
          </a:xfrm>
          <a:prstGeom prst="bentConnector3">
            <a:avLst>
              <a:gd fmla="val -162" name="adj1"/>
            </a:avLst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lg" w="lg" type="stealth"/>
          </a:ln>
        </p:spPr>
      </p:cxnSp>
      <p:sp>
        <p:nvSpPr>
          <p:cNvPr id="137" name="Google Shape;137;p14"/>
          <p:cNvSpPr/>
          <p:nvPr/>
        </p:nvSpPr>
        <p:spPr>
          <a:xfrm>
            <a:off x="5770578" y="2815654"/>
            <a:ext cx="1455312" cy="276999"/>
          </a:xfrm>
          <a:prstGeom prst="rect">
            <a:avLst/>
          </a:prstGeom>
          <a:solidFill>
            <a:srgbClr val="DBDBDB"/>
          </a:solidFill>
          <a:ln cap="flat" cmpd="sng" w="9525">
            <a:solidFill>
              <a:srgbClr val="00206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i="0" lang="en-US" sz="1200" u="none" cap="none" strike="noStrike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Provision</a:t>
            </a:r>
            <a:endParaRPr b="1" i="0" sz="1200" u="none" cap="none" strike="noStrike">
              <a:solidFill>
                <a:srgbClr val="FF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54" name="Google Shape;154;p14"/>
          <p:cNvSpPr txBox="1"/>
          <p:nvPr/>
        </p:nvSpPr>
        <p:spPr>
          <a:xfrm>
            <a:off x="620439" y="2028669"/>
            <a:ext cx="1392031" cy="22675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00" spcFirstLastPara="1" rIns="91400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n-US" sz="1200" u="none" cap="none" strike="noStrike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obligation of</a:t>
            </a:r>
            <a:endParaRPr b="0" i="0" sz="1200" u="none" cap="none" strike="noStrike">
              <a:solidFill>
                <a:srgbClr val="FF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cxnSp>
        <p:nvCxnSpPr>
          <p:cNvPr id="155" name="Google Shape;155;p14"/>
          <p:cNvCxnSpPr>
            <a:stCxn id="156" idx="2"/>
            <a:endCxn id="148" idx="0"/>
          </p:cNvCxnSpPr>
          <p:nvPr/>
        </p:nvCxnSpPr>
        <p:spPr>
          <a:xfrm flipH="1">
            <a:off x="1216734" y="1677220"/>
            <a:ext cx="480300" cy="24201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lg" w="lg" type="stealth"/>
          </a:ln>
        </p:spPr>
      </p:cxnSp>
      <p:cxnSp>
        <p:nvCxnSpPr>
          <p:cNvPr id="157" name="Google Shape;157;p14"/>
          <p:cNvCxnSpPr>
            <a:stCxn id="156" idx="2"/>
            <a:endCxn id="138" idx="0"/>
          </p:cNvCxnSpPr>
          <p:nvPr/>
        </p:nvCxnSpPr>
        <p:spPr>
          <a:xfrm>
            <a:off x="1697034" y="1677220"/>
            <a:ext cx="917400" cy="11157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lg" w="lg" type="stealth"/>
          </a:ln>
        </p:spPr>
      </p:cxnSp>
      <p:sp>
        <p:nvSpPr>
          <p:cNvPr id="158" name="Google Shape;158;p14"/>
          <p:cNvSpPr txBox="1"/>
          <p:nvPr/>
        </p:nvSpPr>
        <p:spPr>
          <a:xfrm>
            <a:off x="3530180" y="1181875"/>
            <a:ext cx="1392031" cy="22675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00" spcFirstLastPara="1" rIns="91400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n-US" sz="1200" u="none" cap="none" strike="noStrike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terminated</a:t>
            </a:r>
            <a:endParaRPr b="0" i="0" sz="1200" u="none" cap="none" strike="noStrike">
              <a:solidFill>
                <a:srgbClr val="FF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59" name="Google Shape;159;p14"/>
          <p:cNvSpPr txBox="1"/>
          <p:nvPr/>
        </p:nvSpPr>
        <p:spPr>
          <a:xfrm>
            <a:off x="2039508" y="1915290"/>
            <a:ext cx="1392031" cy="22675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00" spcFirstLastPara="1" rIns="91400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n-US" sz="1200" u="none" cap="none" strike="noStrike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obligation to</a:t>
            </a:r>
            <a:endParaRPr b="0" i="0" sz="1200" u="none" cap="none" strike="noStrike">
              <a:solidFill>
                <a:srgbClr val="FF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56" name="Google Shape;156;p14"/>
          <p:cNvSpPr/>
          <p:nvPr/>
        </p:nvSpPr>
        <p:spPr>
          <a:xfrm>
            <a:off x="864946" y="1277151"/>
            <a:ext cx="1664176" cy="400069"/>
          </a:xfrm>
          <a:prstGeom prst="rect">
            <a:avLst/>
          </a:prstGeom>
          <a:noFill/>
          <a:ln cap="flat" cmpd="sng" w="9525">
            <a:solidFill>
              <a:srgbClr val="00206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0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the obligation of A. Syrmas  to pay 1,000 francs </a:t>
            </a:r>
            <a:endParaRPr b="0" i="0" sz="1000" u="none" cap="none" strike="noStrike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60" name="Google Shape;160;p14"/>
          <p:cNvSpPr/>
          <p:nvPr/>
        </p:nvSpPr>
        <p:spPr>
          <a:xfrm>
            <a:off x="697422" y="4353195"/>
            <a:ext cx="1046853" cy="246181"/>
          </a:xfrm>
          <a:prstGeom prst="rect">
            <a:avLst/>
          </a:prstGeom>
          <a:noFill/>
          <a:ln cap="flat" cmpd="sng" w="9525">
            <a:solidFill>
              <a:srgbClr val="00206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0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A. Syrmas</a:t>
            </a:r>
            <a:endParaRPr b="0" i="0" sz="1000" u="none" cap="none" strike="noStrike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61" name="Google Shape;161;p14"/>
          <p:cNvSpPr/>
          <p:nvPr/>
        </p:nvSpPr>
        <p:spPr>
          <a:xfrm>
            <a:off x="6437250" y="6616532"/>
            <a:ext cx="1023402" cy="246181"/>
          </a:xfrm>
          <a:prstGeom prst="rect">
            <a:avLst/>
          </a:prstGeom>
          <a:noFill/>
          <a:ln cap="flat" cmpd="sng" w="9525">
            <a:solidFill>
              <a:srgbClr val="00206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0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1000</a:t>
            </a:r>
            <a:endParaRPr b="0" i="0" sz="1000" u="none" cap="none" strike="noStrike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42" name="Google Shape;142;p14"/>
          <p:cNvSpPr/>
          <p:nvPr/>
        </p:nvSpPr>
        <p:spPr>
          <a:xfrm>
            <a:off x="6433020" y="6393932"/>
            <a:ext cx="1027632" cy="276999"/>
          </a:xfrm>
          <a:prstGeom prst="rect">
            <a:avLst/>
          </a:prstGeom>
          <a:solidFill>
            <a:srgbClr val="DBDBDB"/>
          </a:solidFill>
          <a:ln cap="flat" cmpd="sng" w="9525">
            <a:solidFill>
              <a:srgbClr val="00206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i="0" lang="en-US" sz="1200" u="none" cap="none" strike="noStrike">
                <a:solidFill>
                  <a:srgbClr val="2F549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E60 Number</a:t>
            </a:r>
            <a:endParaRPr b="1" i="0" sz="1200" u="none" cap="none" strike="noStrike">
              <a:solidFill>
                <a:srgbClr val="00B05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62" name="Google Shape;162;p14"/>
          <p:cNvSpPr/>
          <p:nvPr/>
        </p:nvSpPr>
        <p:spPr>
          <a:xfrm>
            <a:off x="4771756" y="6447796"/>
            <a:ext cx="1189111" cy="246181"/>
          </a:xfrm>
          <a:prstGeom prst="rect">
            <a:avLst/>
          </a:prstGeom>
          <a:noFill/>
          <a:ln cap="flat" cmpd="sng" w="9525">
            <a:solidFill>
              <a:srgbClr val="00206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0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francs</a:t>
            </a:r>
            <a:endParaRPr b="0" i="0" sz="1000" u="none" cap="none" strike="noStrike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48" name="Google Shape;148;p14"/>
          <p:cNvSpPr/>
          <p:nvPr/>
        </p:nvSpPr>
        <p:spPr>
          <a:xfrm>
            <a:off x="689448" y="4097348"/>
            <a:ext cx="1054828" cy="276999"/>
          </a:xfrm>
          <a:prstGeom prst="rect">
            <a:avLst/>
          </a:prstGeom>
          <a:solidFill>
            <a:srgbClr val="DBDBDB"/>
          </a:solidFill>
          <a:ln cap="flat" cmpd="sng" w="9525">
            <a:solidFill>
              <a:srgbClr val="00206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i="0" lang="en-US" sz="1200" u="none" cap="none" strike="noStrike">
                <a:solidFill>
                  <a:srgbClr val="2F549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E21 Person</a:t>
            </a:r>
            <a:endParaRPr b="1" i="0" sz="1200" u="none" cap="none" strike="noStrike">
              <a:solidFill>
                <a:srgbClr val="FF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2021-10-06T06:05:48Z</dcterms:created>
  <dc:creator>Athina Kritsotaki</dc:creator>
</cp:coreProperties>
</file>