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5" r:id="rId2"/>
  </p:sldIdLst>
  <p:sldSz cx="9144000" cy="6858000" type="screen4x3"/>
  <p:notesSz cx="6858000" cy="9661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68">
          <p15:clr>
            <a:srgbClr val="A4A3A4"/>
          </p15:clr>
        </p15:guide>
        <p15:guide id="2" pos="504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85D8A"/>
    <a:srgbClr val="9ECBF4"/>
    <a:srgbClr val="ACD4F5"/>
    <a:srgbClr val="1737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209" autoAdjust="0"/>
    <p:restoredTop sz="93293" autoAdjust="0"/>
  </p:normalViewPr>
  <p:slideViewPr>
    <p:cSldViewPr snapToGrid="0">
      <p:cViewPr varScale="1">
        <p:scale>
          <a:sx n="105" d="100"/>
          <a:sy n="105" d="100"/>
        </p:scale>
        <p:origin x="1576" y="200"/>
      </p:cViewPr>
      <p:guideLst>
        <p:guide orient="horz" pos="2268"/>
        <p:guide pos="504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9" cy="720089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46814F-679F-41E6-830B-C53D5C7D9120}" type="datetimeFigureOut">
              <a:rPr lang="en-US" smtClean="0"/>
              <a:t>9/4/22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723900"/>
            <a:ext cx="4832350" cy="36242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589225"/>
            <a:ext cx="5486400" cy="434768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176772"/>
            <a:ext cx="2971800" cy="48307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1C59D6-F9E2-4296-B21C-041FBD5F11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2975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Figure 19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1C59D6-F9E2-4296-B21C-041FBD5F1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06898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97D8E8-C418-4D50-B5D8-88C13C597BB1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3372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EF4DC8-F1B5-49D3-A103-FF600C33FB47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21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24178A-AE46-41E3-BCFB-1B94F183DD22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85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FF864F-67F0-4F07-8379-3159E1483253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234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5FD01-BB3F-4694-9866-DB37AB65A34D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93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B9271-2140-44EC-8EDD-75F8A7053915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8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445B7D-16DC-48F5-97DA-E51FE2CA0555}" type="datetime1">
              <a:rPr lang="en-US" smtClean="0"/>
              <a:t>9/4/22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3755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B20C6D-930B-4AAB-9F13-A2F6746C8E51}" type="datetime1">
              <a:rPr lang="en-US" smtClean="0"/>
              <a:t>9/4/22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19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29423-4C0B-4F57-8E43-EFEBA5114F98}" type="datetime1">
              <a:rPr lang="en-US" smtClean="0"/>
              <a:t>9/4/22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3748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ABAE3-B753-4E07-80AC-FC9F450C7380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365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078C75-4B76-4B5A-A0A7-1C231B7BDEB7}" type="datetime1">
              <a:rPr lang="en-US" smtClean="0"/>
              <a:t>9/4/22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0704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A8BEBE-5755-48CB-986D-345A31B1F5B0}" type="datetime1">
              <a:rPr lang="en-US" smtClean="0"/>
              <a:t>9/4/22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37889-5A0B-4F22-B331-76091E619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89516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475447" y="3814578"/>
            <a:ext cx="2270195" cy="310947"/>
            <a:chOff x="971608" y="4109853"/>
            <a:chExt cx="2270195" cy="310947"/>
          </a:xfrm>
        </p:grpSpPr>
        <p:sp>
          <p:nvSpPr>
            <p:cNvPr id="74" name="Content Placeholder 2"/>
            <p:cNvSpPr txBox="1">
              <a:spLocks/>
            </p:cNvSpPr>
            <p:nvPr/>
          </p:nvSpPr>
          <p:spPr bwMode="auto">
            <a:xfrm>
              <a:off x="971608" y="4131398"/>
              <a:ext cx="2270195" cy="288000"/>
            </a:xfrm>
            <a:prstGeom prst="rect">
              <a:avLst/>
            </a:prstGeom>
            <a:gradFill rotWithShape="1">
              <a:gsLst>
                <a:gs pos="81000">
                  <a:srgbClr val="ACD4F5"/>
                </a:gs>
                <a:gs pos="78000">
                  <a:schemeClr val="accent1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rgbClr val="9ECBF4"/>
                </a:gs>
                <a:gs pos="21000">
                  <a:schemeClr val="accent1">
                    <a:lumMod val="75000"/>
                  </a:schemeClr>
                </a:gs>
              </a:gsLst>
              <a:lin ang="0" scaled="0"/>
            </a:gradFill>
            <a:ln w="9525">
              <a:solidFill>
                <a:srgbClr val="385D8A"/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endParaRPr lang="en-US" sz="1400" b="1" dirty="0"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5" name="Rectangle 74"/>
            <p:cNvSpPr/>
            <p:nvPr/>
          </p:nvSpPr>
          <p:spPr>
            <a:xfrm>
              <a:off x="1202621" y="4132800"/>
              <a:ext cx="1790604" cy="288000"/>
            </a:xfrm>
            <a:prstGeom prst="rect">
              <a:avLst/>
            </a:prstGeom>
            <a:solidFill>
              <a:srgbClr val="385D8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Cambria" panose="02040503050406030204" pitchFamily="18" charset="0"/>
              </a:endParaRPr>
            </a:p>
          </p:txBody>
        </p:sp>
        <p:sp>
          <p:nvSpPr>
            <p:cNvPr id="76" name="TextBox 75"/>
            <p:cNvSpPr txBox="1"/>
            <p:nvPr/>
          </p:nvSpPr>
          <p:spPr>
            <a:xfrm>
              <a:off x="1911246" y="4109853"/>
              <a:ext cx="46744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A</a:t>
              </a:r>
            </a:p>
          </p:txBody>
        </p:sp>
      </p:grpSp>
      <p:grpSp>
        <p:nvGrpSpPr>
          <p:cNvPr id="77" name="Group 76"/>
          <p:cNvGrpSpPr/>
          <p:nvPr/>
        </p:nvGrpSpPr>
        <p:grpSpPr>
          <a:xfrm>
            <a:off x="2784124" y="3977188"/>
            <a:ext cx="1548000" cy="0"/>
            <a:chOff x="2438228" y="1185098"/>
            <a:chExt cx="3192988" cy="0"/>
          </a:xfrm>
        </p:grpSpPr>
        <p:cxnSp>
          <p:nvCxnSpPr>
            <p:cNvPr id="78" name="Straight Arrow Connector 77"/>
            <p:cNvCxnSpPr/>
            <p:nvPr/>
          </p:nvCxnSpPr>
          <p:spPr>
            <a:xfrm flipH="1" flipV="1">
              <a:off x="243822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Arrow Connector 78"/>
            <p:cNvCxnSpPr/>
            <p:nvPr/>
          </p:nvCxnSpPr>
          <p:spPr>
            <a:xfrm flipH="1" flipV="1">
              <a:off x="359643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Arrow Connector 79"/>
            <p:cNvCxnSpPr/>
            <p:nvPr/>
          </p:nvCxnSpPr>
          <p:spPr>
            <a:xfrm flipH="1" flipV="1">
              <a:off x="4793558" y="1185098"/>
              <a:ext cx="837658" cy="0"/>
            </a:xfrm>
            <a:prstGeom prst="straightConnector1">
              <a:avLst/>
            </a:prstGeom>
            <a:ln w="34925" cmpd="tri">
              <a:solidFill>
                <a:schemeClr val="tx1"/>
              </a:solidFill>
              <a:prstDash val="dashDot"/>
              <a:headEnd type="stealth"/>
              <a:tailEnd type="none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1" name="Group 80"/>
          <p:cNvGrpSpPr/>
          <p:nvPr/>
        </p:nvGrpSpPr>
        <p:grpSpPr>
          <a:xfrm>
            <a:off x="6719741" y="4103276"/>
            <a:ext cx="1656184" cy="308500"/>
            <a:chOff x="5196650" y="1802771"/>
            <a:chExt cx="1656184" cy="308500"/>
          </a:xfrm>
        </p:grpSpPr>
        <p:sp>
          <p:nvSpPr>
            <p:cNvPr id="82" name="Content Placeholder 2"/>
            <p:cNvSpPr txBox="1">
              <a:spLocks/>
            </p:cNvSpPr>
            <p:nvPr/>
          </p:nvSpPr>
          <p:spPr bwMode="auto">
            <a:xfrm>
              <a:off x="5196650" y="1824316"/>
              <a:ext cx="1656184" cy="286232"/>
            </a:xfrm>
            <a:prstGeom prst="rect">
              <a:avLst/>
            </a:prstGeom>
            <a:gradFill rotWithShape="1">
              <a:gsLst>
                <a:gs pos="40836">
                  <a:srgbClr val="77933C"/>
                </a:gs>
                <a:gs pos="81000">
                  <a:schemeClr val="accent3">
                    <a:lumMod val="40000"/>
                    <a:lumOff val="60000"/>
                  </a:schemeClr>
                </a:gs>
                <a:gs pos="78000">
                  <a:schemeClr val="accent3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chemeClr val="accent3">
                    <a:lumMod val="40000"/>
                    <a:lumOff val="60000"/>
                  </a:schemeClr>
                </a:gs>
                <a:gs pos="21000">
                  <a:schemeClr val="accent3">
                    <a:lumMod val="75000"/>
                  </a:schemeClr>
                </a:gs>
              </a:gsLst>
              <a:lin ang="0" scaled="0"/>
            </a:gradFill>
            <a:ln w="9525">
              <a:solidFill>
                <a:schemeClr val="accent3">
                  <a:lumMod val="75000"/>
                </a:schemeClr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pPr algn="r"/>
              <a:endParaRPr lang="en-US" sz="1400" dirty="0">
                <a:solidFill>
                  <a:schemeClr val="bg1"/>
                </a:solidFill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83" name="Rectangle 82"/>
            <p:cNvSpPr/>
            <p:nvPr/>
          </p:nvSpPr>
          <p:spPr>
            <a:xfrm>
              <a:off x="5469159" y="1823271"/>
              <a:ext cx="1106386" cy="288000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r"/>
              <a:endParaRPr lang="en-US">
                <a:latin typeface="Cambria" panose="02040503050406030204" pitchFamily="18" charset="0"/>
              </a:endParaRPr>
            </a:p>
          </p:txBody>
        </p:sp>
        <p:sp>
          <p:nvSpPr>
            <p:cNvPr id="84" name="TextBox 83"/>
            <p:cNvSpPr txBox="1"/>
            <p:nvPr/>
          </p:nvSpPr>
          <p:spPr>
            <a:xfrm>
              <a:off x="5898728" y="1802771"/>
              <a:ext cx="25202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B</a:t>
              </a:r>
            </a:p>
          </p:txBody>
        </p:sp>
      </p:grpSp>
      <p:sp>
        <p:nvSpPr>
          <p:cNvPr id="91" name="Down Arrow 90"/>
          <p:cNvSpPr/>
          <p:nvPr/>
        </p:nvSpPr>
        <p:spPr>
          <a:xfrm>
            <a:off x="2618740" y="3550603"/>
            <a:ext cx="18000" cy="252000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ambria" panose="02040503050406030204" pitchFamily="18" charset="0"/>
            </a:endParaRPr>
          </a:p>
        </p:txBody>
      </p:sp>
      <p:grpSp>
        <p:nvGrpSpPr>
          <p:cNvPr id="92" name="Group 91"/>
          <p:cNvGrpSpPr/>
          <p:nvPr/>
        </p:nvGrpSpPr>
        <p:grpSpPr>
          <a:xfrm>
            <a:off x="4364270" y="3816907"/>
            <a:ext cx="2270195" cy="310947"/>
            <a:chOff x="971608" y="4109853"/>
            <a:chExt cx="2270195" cy="310947"/>
          </a:xfrm>
        </p:grpSpPr>
        <p:sp>
          <p:nvSpPr>
            <p:cNvPr id="93" name="Content Placeholder 2"/>
            <p:cNvSpPr txBox="1">
              <a:spLocks/>
            </p:cNvSpPr>
            <p:nvPr/>
          </p:nvSpPr>
          <p:spPr bwMode="auto">
            <a:xfrm>
              <a:off x="971608" y="4131398"/>
              <a:ext cx="2270195" cy="288000"/>
            </a:xfrm>
            <a:prstGeom prst="rect">
              <a:avLst/>
            </a:prstGeom>
            <a:gradFill rotWithShape="1">
              <a:gsLst>
                <a:gs pos="81000">
                  <a:srgbClr val="ACD4F5"/>
                </a:gs>
                <a:gs pos="78000">
                  <a:schemeClr val="accent1">
                    <a:lumMod val="75000"/>
                  </a:schemeClr>
                </a:gs>
                <a:gs pos="100000">
                  <a:schemeClr val="bg1"/>
                </a:gs>
                <a:gs pos="0">
                  <a:srgbClr val="FFFFFF"/>
                </a:gs>
                <a:gs pos="17000">
                  <a:srgbClr val="9ECBF4"/>
                </a:gs>
                <a:gs pos="21000">
                  <a:schemeClr val="accent1">
                    <a:lumMod val="75000"/>
                  </a:schemeClr>
                </a:gs>
              </a:gsLst>
              <a:lin ang="0" scaled="0"/>
            </a:gradFill>
            <a:ln w="9525">
              <a:solidFill>
                <a:srgbClr val="385D8A"/>
              </a:solidFill>
              <a:miter lim="800000"/>
              <a:headEnd/>
              <a:tailEnd/>
            </a:ln>
            <a:effectLst/>
          </p:spPr>
          <p:txBody>
            <a:bodyPr vert="horz" wrap="square" lIns="54000" tIns="45720" rIns="54000" bIns="45720" numCol="1" anchor="t" anchorCtr="0" compatLnSpc="1">
              <a:prstTxWarp prst="textNoShape">
                <a:avLst/>
              </a:prstTxWarp>
              <a:spAutoFit/>
            </a:bodyPr>
            <a:lstStyle>
              <a:defPPr>
                <a:defRPr lang="en-US"/>
              </a:defPPr>
              <a:lvl1pPr marL="0" indent="0" algn="ctr" eaLnBrk="0" hangingPunct="0">
                <a:lnSpc>
                  <a:spcPct val="90000"/>
                </a:lnSpc>
                <a:buClr>
                  <a:schemeClr val="accent1"/>
                </a:buClr>
                <a:buFont typeface="Wingdings" pitchFamily="2" charset="2"/>
                <a:buNone/>
                <a:defRPr sz="1600" b="0"/>
              </a:lvl1pPr>
              <a:lvl2pPr marL="889000" indent="-439738" eaLnBrk="0" hangingPunct="0">
                <a:spcBef>
                  <a:spcPct val="20000"/>
                </a:spcBef>
                <a:buClr>
                  <a:schemeClr val="accent1"/>
                </a:buClr>
                <a:buFont typeface="Wingdings" pitchFamily="2" charset="2"/>
                <a:buChar char="Ø"/>
                <a:defRPr i="0">
                  <a:latin typeface="+mn-lt"/>
                </a:defRPr>
              </a:lvl2pPr>
              <a:lvl3pPr marL="1293813" indent="-403225" eaLnBrk="0" hangingPunct="0">
                <a:spcBef>
                  <a:spcPct val="20000"/>
                </a:spcBef>
                <a:buClr>
                  <a:srgbClr val="0066FF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3pPr>
              <a:lvl4pPr marL="1681163" indent="-385763" eaLnBrk="0" hangingPunct="0">
                <a:spcBef>
                  <a:spcPct val="20000"/>
                </a:spcBef>
                <a:buClr>
                  <a:srgbClr val="0066FF"/>
                </a:buClr>
                <a:buSzPct val="75000"/>
                <a:buFont typeface="Wingdings" pitchFamily="2" charset="2"/>
                <a:buChar char="¡"/>
                <a:defRPr sz="1600">
                  <a:latin typeface="+mn-lt"/>
                </a:defRPr>
              </a:lvl4pPr>
              <a:lvl5pPr marL="2070100" indent="-387350" eaLnBrk="0" hangingPunct="0">
                <a:spcBef>
                  <a:spcPct val="20000"/>
                </a:spcBef>
                <a:buClr>
                  <a:schemeClr val="accent1"/>
                </a:buClr>
                <a:buSzPct val="70000"/>
                <a:buFont typeface="Wingdings" pitchFamily="2" charset="2"/>
                <a:buChar char="q"/>
                <a:defRPr sz="1600">
                  <a:latin typeface="+mn-lt"/>
                </a:defRPr>
              </a:lvl5pPr>
              <a:lvl6pPr marL="25273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6pPr>
              <a:lvl7pPr marL="29845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7pPr>
              <a:lvl8pPr marL="34417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8pPr>
              <a:lvl9pPr marL="3898900" indent="-387350" fontAlgn="base">
                <a:spcBef>
                  <a:spcPct val="20000"/>
                </a:spcBef>
                <a:spcAft>
                  <a:spcPct val="0"/>
                </a:spcAft>
                <a:buClr>
                  <a:schemeClr val="accent1"/>
                </a:buClr>
                <a:buSzPct val="70000"/>
                <a:buFont typeface="Wingdings" pitchFamily="2" charset="2"/>
                <a:buChar char="n"/>
                <a:defRPr sz="1600">
                  <a:latin typeface="+mn-lt"/>
                </a:defRPr>
              </a:lvl9pPr>
            </a:lstStyle>
            <a:p>
              <a:endParaRPr lang="en-US" sz="1400" b="1" dirty="0">
                <a:latin typeface="Cambria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94" name="Rectangle 93"/>
            <p:cNvSpPr/>
            <p:nvPr/>
          </p:nvSpPr>
          <p:spPr>
            <a:xfrm>
              <a:off x="1202621" y="4132800"/>
              <a:ext cx="1790604" cy="288000"/>
            </a:xfrm>
            <a:prstGeom prst="rect">
              <a:avLst/>
            </a:prstGeom>
            <a:solidFill>
              <a:srgbClr val="385D8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Cambria" panose="02040503050406030204" pitchFamily="18" charset="0"/>
              </a:endParaRPr>
            </a:p>
          </p:txBody>
        </p:sp>
        <p:sp>
          <p:nvSpPr>
            <p:cNvPr id="95" name="TextBox 94"/>
            <p:cNvSpPr txBox="1"/>
            <p:nvPr/>
          </p:nvSpPr>
          <p:spPr>
            <a:xfrm>
              <a:off x="1911246" y="4109853"/>
              <a:ext cx="46744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dirty="0">
                  <a:solidFill>
                    <a:schemeClr val="bg1"/>
                  </a:solidFill>
                  <a:latin typeface="Cambria" panose="02040503050406030204" pitchFamily="18" charset="0"/>
                </a:rPr>
                <a:t>A</a:t>
              </a:r>
            </a:p>
          </p:txBody>
        </p:sp>
      </p:grpSp>
      <p:sp>
        <p:nvSpPr>
          <p:cNvPr id="96" name="Down Arrow 95"/>
          <p:cNvSpPr/>
          <p:nvPr/>
        </p:nvSpPr>
        <p:spPr>
          <a:xfrm>
            <a:off x="6622663" y="3545529"/>
            <a:ext cx="18000" cy="252000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54157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21258</TotalTime>
  <Words>6</Words>
  <Application>Microsoft Macintosh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Cambria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Lida</dc:creator>
  <cp:lastModifiedBy>Erin Canning</cp:lastModifiedBy>
  <cp:revision>175</cp:revision>
  <cp:lastPrinted>2016-11-23T12:58:03Z</cp:lastPrinted>
  <dcterms:created xsi:type="dcterms:W3CDTF">2016-11-21T14:26:10Z</dcterms:created>
  <dcterms:modified xsi:type="dcterms:W3CDTF">2022-09-04T18:09:05Z</dcterms:modified>
</cp:coreProperties>
</file>

<file path=docProps/thumbnail.jpeg>
</file>