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4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209" autoAdjust="0"/>
    <p:restoredTop sz="93293" autoAdjust="0"/>
  </p:normalViewPr>
  <p:slideViewPr>
    <p:cSldViewPr snapToGrid="0">
      <p:cViewPr varScale="1">
        <p:scale>
          <a:sx n="105" d="100"/>
          <a:sy n="105" d="100"/>
        </p:scale>
        <p:origin x="1576" y="200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9/4/22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Figure 17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42189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9/4/22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9/4/22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9/4/22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475447" y="3507429"/>
            <a:ext cx="7910003" cy="866247"/>
            <a:chOff x="475447" y="3507429"/>
            <a:chExt cx="7910003" cy="866247"/>
          </a:xfrm>
        </p:grpSpPr>
        <p:grpSp>
          <p:nvGrpSpPr>
            <p:cNvPr id="69" name="Group 68"/>
            <p:cNvGrpSpPr/>
            <p:nvPr/>
          </p:nvGrpSpPr>
          <p:grpSpPr>
            <a:xfrm>
              <a:off x="475447" y="3776478"/>
              <a:ext cx="2270195" cy="310947"/>
              <a:chOff x="971608" y="4109853"/>
              <a:chExt cx="2270195" cy="310947"/>
            </a:xfrm>
          </p:grpSpPr>
          <p:sp>
            <p:nvSpPr>
              <p:cNvPr id="70" name="Content Placeholder 2"/>
              <p:cNvSpPr txBox="1">
                <a:spLocks/>
              </p:cNvSpPr>
              <p:nvPr/>
            </p:nvSpPr>
            <p:spPr bwMode="auto">
              <a:xfrm>
                <a:off x="971608" y="4131398"/>
                <a:ext cx="2270195" cy="288000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1" name="Rectangle 70"/>
              <p:cNvSpPr/>
              <p:nvPr/>
            </p:nvSpPr>
            <p:spPr>
              <a:xfrm>
                <a:off x="1202621" y="4132800"/>
                <a:ext cx="1790604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72" name="TextBox 71"/>
              <p:cNvSpPr txBox="1"/>
              <p:nvPr/>
            </p:nvSpPr>
            <p:spPr>
              <a:xfrm>
                <a:off x="1911246" y="4109853"/>
                <a:ext cx="46744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grpSp>
          <p:nvGrpSpPr>
            <p:cNvPr id="94" name="Group 93"/>
            <p:cNvGrpSpPr/>
            <p:nvPr/>
          </p:nvGrpSpPr>
          <p:grpSpPr>
            <a:xfrm>
              <a:off x="6729266" y="4065176"/>
              <a:ext cx="1656184" cy="308500"/>
              <a:chOff x="5196650" y="1802771"/>
              <a:chExt cx="1656184" cy="308500"/>
            </a:xfrm>
          </p:grpSpPr>
          <p:sp>
            <p:nvSpPr>
              <p:cNvPr id="95" name="Content Placeholder 2"/>
              <p:cNvSpPr txBox="1">
                <a:spLocks/>
              </p:cNvSpPr>
              <p:nvPr/>
            </p:nvSpPr>
            <p:spPr bwMode="auto">
              <a:xfrm>
                <a:off x="5196650" y="1824316"/>
                <a:ext cx="1656184" cy="286232"/>
              </a:xfrm>
              <a:prstGeom prst="rect">
                <a:avLst/>
              </a:prstGeom>
              <a:gradFill rotWithShape="1">
                <a:gsLst>
                  <a:gs pos="40836">
                    <a:srgbClr val="77933C"/>
                  </a:gs>
                  <a:gs pos="81000">
                    <a:schemeClr val="accent3">
                      <a:lumMod val="40000"/>
                      <a:lumOff val="60000"/>
                    </a:schemeClr>
                  </a:gs>
                  <a:gs pos="78000">
                    <a:schemeClr val="accent3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chemeClr val="accent3">
                      <a:lumMod val="40000"/>
                      <a:lumOff val="60000"/>
                    </a:schemeClr>
                  </a:gs>
                  <a:gs pos="21000">
                    <a:schemeClr val="accent3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chemeClr val="accent3">
                    <a:lumMod val="75000"/>
                  </a:schemeClr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pPr algn="r"/>
                <a:endParaRPr lang="en-US" sz="1400" dirty="0">
                  <a:solidFill>
                    <a:schemeClr val="bg1"/>
                  </a:solidFill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6" name="Rectangle 95"/>
              <p:cNvSpPr/>
              <p:nvPr/>
            </p:nvSpPr>
            <p:spPr>
              <a:xfrm>
                <a:off x="5469159" y="1823271"/>
                <a:ext cx="1106386" cy="288000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r"/>
                <a:endParaRPr lang="en-US">
                  <a:latin typeface="Cambria" panose="02040503050406030204" pitchFamily="18" charset="0"/>
                </a:endParaRPr>
              </a:p>
            </p:txBody>
          </p:sp>
          <p:sp>
            <p:nvSpPr>
              <p:cNvPr id="97" name="TextBox 96"/>
              <p:cNvSpPr txBox="1"/>
              <p:nvPr/>
            </p:nvSpPr>
            <p:spPr>
              <a:xfrm>
                <a:off x="5898728" y="1802771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B</a:t>
                </a:r>
              </a:p>
            </p:txBody>
          </p:sp>
        </p:grpSp>
        <p:sp>
          <p:nvSpPr>
            <p:cNvPr id="105" name="Down Arrow 104"/>
            <p:cNvSpPr/>
            <p:nvPr/>
          </p:nvSpPr>
          <p:spPr>
            <a:xfrm>
              <a:off x="2618740" y="3512503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106" name="Group 105"/>
            <p:cNvGrpSpPr/>
            <p:nvPr/>
          </p:nvGrpSpPr>
          <p:grpSpPr>
            <a:xfrm>
              <a:off x="4878620" y="3778807"/>
              <a:ext cx="2270195" cy="310947"/>
              <a:chOff x="971608" y="4109853"/>
              <a:chExt cx="2270195" cy="310947"/>
            </a:xfrm>
          </p:grpSpPr>
          <p:sp>
            <p:nvSpPr>
              <p:cNvPr id="107" name="Content Placeholder 2"/>
              <p:cNvSpPr txBox="1">
                <a:spLocks/>
              </p:cNvSpPr>
              <p:nvPr/>
            </p:nvSpPr>
            <p:spPr bwMode="auto">
              <a:xfrm>
                <a:off x="971608" y="4131398"/>
                <a:ext cx="2270195" cy="288000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8" name="Rectangle 107"/>
              <p:cNvSpPr/>
              <p:nvPr/>
            </p:nvSpPr>
            <p:spPr>
              <a:xfrm>
                <a:off x="1202621" y="4132800"/>
                <a:ext cx="1790604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109" name="TextBox 108"/>
              <p:cNvSpPr txBox="1"/>
              <p:nvPr/>
            </p:nvSpPr>
            <p:spPr>
              <a:xfrm>
                <a:off x="1911246" y="4109853"/>
                <a:ext cx="46744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sp>
          <p:nvSpPr>
            <p:cNvPr id="110" name="Down Arrow 109"/>
            <p:cNvSpPr/>
            <p:nvPr/>
          </p:nvSpPr>
          <p:spPr>
            <a:xfrm>
              <a:off x="6956038" y="3507429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115" name="Group 114"/>
            <p:cNvGrpSpPr/>
            <p:nvPr/>
          </p:nvGrpSpPr>
          <p:grpSpPr>
            <a:xfrm>
              <a:off x="2803174" y="3958138"/>
              <a:ext cx="2016000" cy="0"/>
              <a:chOff x="2438228" y="1185098"/>
              <a:chExt cx="3192988" cy="0"/>
            </a:xfrm>
          </p:grpSpPr>
          <p:cxnSp>
            <p:nvCxnSpPr>
              <p:cNvPr id="116" name="Straight Arrow Connector 115"/>
              <p:cNvCxnSpPr/>
              <p:nvPr/>
            </p:nvCxnSpPr>
            <p:spPr>
              <a:xfrm flipH="1" flipV="1">
                <a:off x="243822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" name="Straight Arrow Connector 116"/>
              <p:cNvCxnSpPr/>
              <p:nvPr/>
            </p:nvCxnSpPr>
            <p:spPr>
              <a:xfrm flipH="1" flipV="1">
                <a:off x="359643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" name="Straight Arrow Connector 117"/>
              <p:cNvCxnSpPr/>
              <p:nvPr/>
            </p:nvCxnSpPr>
            <p:spPr>
              <a:xfrm flipH="1" flipV="1">
                <a:off x="479355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15251885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Macintosh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Erin Canning</cp:lastModifiedBy>
  <cp:revision>175</cp:revision>
  <cp:lastPrinted>2016-11-23T12:58:03Z</cp:lastPrinted>
  <dcterms:created xsi:type="dcterms:W3CDTF">2016-11-21T14:26:10Z</dcterms:created>
  <dcterms:modified xsi:type="dcterms:W3CDTF">2022-09-04T18:08:39Z</dcterms:modified>
</cp:coreProperties>
</file>

<file path=docProps/thumbnail.jpeg>
</file>