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6" r:id="rId2"/>
  </p:sldIdLst>
  <p:sldSz cx="9144000" cy="6858000" type="screen4x3"/>
  <p:notesSz cx="6858000" cy="96615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68">
          <p15:clr>
            <a:srgbClr val="A4A3A4"/>
          </p15:clr>
        </p15:guide>
        <p15:guide id="2" pos="504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85D8A"/>
    <a:srgbClr val="9ECBF4"/>
    <a:srgbClr val="ACD4F5"/>
    <a:srgbClr val="17375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0209" autoAdjust="0"/>
    <p:restoredTop sz="93293" autoAdjust="0"/>
  </p:normalViewPr>
  <p:slideViewPr>
    <p:cSldViewPr snapToGrid="0">
      <p:cViewPr varScale="1">
        <p:scale>
          <a:sx n="105" d="100"/>
          <a:sy n="105" d="100"/>
        </p:scale>
        <p:origin x="1576" y="200"/>
      </p:cViewPr>
      <p:guideLst>
        <p:guide orient="horz" pos="2268"/>
        <p:guide pos="504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9" cy="720089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E46814F-679F-41E6-830B-C53D5C7D9120}" type="datetimeFigureOut">
              <a:rPr lang="en-US" smtClean="0"/>
              <a:t>9/4/22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723900"/>
            <a:ext cx="4832350" cy="36242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589225"/>
            <a:ext cx="5486400" cy="4347686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01C59D6-F9E2-4296-B21C-041FBD5F1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32975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Figure 8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01C59D6-F9E2-4296-B21C-041FBD5F111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37347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7D8E8-C418-4D50-B5D8-88C13C597BB1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3372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F4DC8-F1B5-49D3-A103-FF600C33FB47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92137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4178A-AE46-41E3-BCFB-1B94F183DD22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5851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FF864F-67F0-4F07-8379-3159E1483253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2349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5FD01-BB3F-4694-9866-DB37AB65A34D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5930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9B9271-2140-44EC-8EDD-75F8A7053915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34892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445B7D-16DC-48F5-97DA-E51FE2CA0555}" type="datetime1">
              <a:rPr lang="en-US" smtClean="0"/>
              <a:t>9/4/22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37553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B20C6D-930B-4AAB-9F13-A2F6746C8E51}" type="datetime1">
              <a:rPr lang="en-US" smtClean="0"/>
              <a:t>9/4/22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9192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29423-4C0B-4F57-8E43-EFEBA5114F98}" type="datetime1">
              <a:rPr lang="en-US" smtClean="0"/>
              <a:t>9/4/22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3748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0ABAE3-B753-4E07-80AC-FC9F450C7380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3655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078C75-4B76-4B5A-A0A7-1C231B7BDEB7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80704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A8BEBE-5755-48CB-986D-345A31B1F5B0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89516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6" name="Group 235"/>
          <p:cNvGrpSpPr/>
          <p:nvPr/>
        </p:nvGrpSpPr>
        <p:grpSpPr>
          <a:xfrm>
            <a:off x="6541696" y="2656838"/>
            <a:ext cx="1224000" cy="309545"/>
            <a:chOff x="327943" y="3661332"/>
            <a:chExt cx="1224000" cy="309545"/>
          </a:xfrm>
        </p:grpSpPr>
        <p:sp>
          <p:nvSpPr>
            <p:cNvPr id="237" name="Content Placeholder 2"/>
            <p:cNvSpPr txBox="1">
              <a:spLocks/>
            </p:cNvSpPr>
            <p:nvPr/>
          </p:nvSpPr>
          <p:spPr bwMode="auto">
            <a:xfrm>
              <a:off x="327943" y="3682877"/>
              <a:ext cx="1224000" cy="286232"/>
            </a:xfrm>
            <a:prstGeom prst="rect">
              <a:avLst/>
            </a:prstGeom>
            <a:gradFill rotWithShape="1">
              <a:gsLst>
                <a:gs pos="81000">
                  <a:srgbClr val="ACD4F5"/>
                </a:gs>
                <a:gs pos="78000">
                  <a:schemeClr val="accent1">
                    <a:lumMod val="75000"/>
                  </a:schemeClr>
                </a:gs>
                <a:gs pos="100000">
                  <a:schemeClr val="bg1"/>
                </a:gs>
                <a:gs pos="0">
                  <a:srgbClr val="FFFFFF"/>
                </a:gs>
                <a:gs pos="17000">
                  <a:srgbClr val="9ECBF4"/>
                </a:gs>
                <a:gs pos="21000">
                  <a:schemeClr val="accent1">
                    <a:lumMod val="75000"/>
                  </a:schemeClr>
                </a:gs>
              </a:gsLst>
              <a:lin ang="0" scaled="0"/>
            </a:gradFill>
            <a:ln w="9525">
              <a:solidFill>
                <a:srgbClr val="385D8A"/>
              </a:solidFill>
              <a:miter lim="800000"/>
              <a:headEnd/>
              <a:tailEnd/>
            </a:ln>
            <a:effectLst/>
          </p:spPr>
          <p:txBody>
            <a:bodyPr vert="horz" wrap="square" lIns="54000" tIns="45720" rIns="54000" bIns="45720" numCol="1" anchor="t" anchorCtr="0" compatLnSpc="1">
              <a:prstTxWarp prst="textNoShape">
                <a:avLst/>
              </a:prstTxWarp>
              <a:spAutoFit/>
            </a:bodyPr>
            <a:lstStyle>
              <a:defPPr>
                <a:defRPr lang="en-US"/>
              </a:defPPr>
              <a:lvl1pPr marL="0" indent="0" algn="ctr" eaLnBrk="0" hangingPunct="0">
                <a:lnSpc>
                  <a:spcPct val="90000"/>
                </a:lnSpc>
                <a:buClr>
                  <a:schemeClr val="accent1"/>
                </a:buClr>
                <a:buFont typeface="Wingdings" pitchFamily="2" charset="2"/>
                <a:buNone/>
                <a:defRPr sz="1600" b="0"/>
              </a:lvl1pPr>
              <a:lvl2pPr marL="889000" indent="-439738" eaLnBrk="0" hangingPunct="0">
                <a:spcBef>
                  <a:spcPct val="20000"/>
                </a:spcBef>
                <a:buClr>
                  <a:schemeClr val="accent1"/>
                </a:buClr>
                <a:buFont typeface="Wingdings" pitchFamily="2" charset="2"/>
                <a:buChar char="Ø"/>
                <a:defRPr i="0">
                  <a:latin typeface="+mn-lt"/>
                </a:defRPr>
              </a:lvl2pPr>
              <a:lvl3pPr marL="1293813" indent="-403225" eaLnBrk="0" hangingPunct="0">
                <a:spcBef>
                  <a:spcPct val="20000"/>
                </a:spcBef>
                <a:buClr>
                  <a:srgbClr val="0066FF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3pPr>
              <a:lvl4pPr marL="1681163" indent="-385763" eaLnBrk="0" hangingPunct="0">
                <a:spcBef>
                  <a:spcPct val="20000"/>
                </a:spcBef>
                <a:buClr>
                  <a:srgbClr val="0066FF"/>
                </a:buClr>
                <a:buSzPct val="75000"/>
                <a:buFont typeface="Wingdings" pitchFamily="2" charset="2"/>
                <a:buChar char="¡"/>
                <a:defRPr sz="1600">
                  <a:latin typeface="+mn-lt"/>
                </a:defRPr>
              </a:lvl4pPr>
              <a:lvl5pPr marL="2070100" indent="-387350" eaLnBrk="0" hangingPunct="0">
                <a:spcBef>
                  <a:spcPct val="20000"/>
                </a:spcBef>
                <a:buClr>
                  <a:schemeClr val="accent1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5pPr>
              <a:lvl6pPr marL="25273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6pPr>
              <a:lvl7pPr marL="29845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7pPr>
              <a:lvl8pPr marL="34417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8pPr>
              <a:lvl9pPr marL="38989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9pPr>
            </a:lstStyle>
            <a:p>
              <a:endParaRPr lang="en-US" sz="1400" b="1" dirty="0">
                <a:latin typeface="Cambria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38" name="Rectangle 237"/>
            <p:cNvSpPr/>
            <p:nvPr/>
          </p:nvSpPr>
          <p:spPr>
            <a:xfrm>
              <a:off x="564341" y="3682877"/>
              <a:ext cx="756000" cy="288000"/>
            </a:xfrm>
            <a:prstGeom prst="rect">
              <a:avLst/>
            </a:prstGeom>
            <a:solidFill>
              <a:srgbClr val="385D8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Cambria" panose="02040503050406030204" pitchFamily="18" charset="0"/>
              </a:endParaRPr>
            </a:p>
          </p:txBody>
        </p:sp>
        <p:sp>
          <p:nvSpPr>
            <p:cNvPr id="239" name="TextBox 238"/>
            <p:cNvSpPr txBox="1"/>
            <p:nvPr/>
          </p:nvSpPr>
          <p:spPr>
            <a:xfrm>
              <a:off x="834559" y="3661332"/>
              <a:ext cx="25202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dirty="0">
                  <a:solidFill>
                    <a:schemeClr val="bg1"/>
                  </a:solidFill>
                  <a:latin typeface="Cambria" panose="02040503050406030204" pitchFamily="18" charset="0"/>
                </a:rPr>
                <a:t>A</a:t>
              </a:r>
            </a:p>
          </p:txBody>
        </p:sp>
      </p:grpSp>
      <p:grpSp>
        <p:nvGrpSpPr>
          <p:cNvPr id="4" name="Group 3"/>
          <p:cNvGrpSpPr/>
          <p:nvPr/>
        </p:nvGrpSpPr>
        <p:grpSpPr>
          <a:xfrm>
            <a:off x="475447" y="2392723"/>
            <a:ext cx="1224000" cy="578029"/>
            <a:chOff x="971608" y="2392723"/>
            <a:chExt cx="1224000" cy="578029"/>
          </a:xfrm>
        </p:grpSpPr>
        <p:grpSp>
          <p:nvGrpSpPr>
            <p:cNvPr id="24" name="Group 23"/>
            <p:cNvGrpSpPr/>
            <p:nvPr/>
          </p:nvGrpSpPr>
          <p:grpSpPr>
            <a:xfrm>
              <a:off x="971608" y="2661207"/>
              <a:ext cx="1224000" cy="309545"/>
              <a:chOff x="327943" y="3661332"/>
              <a:chExt cx="1224000" cy="309545"/>
            </a:xfrm>
          </p:grpSpPr>
          <p:sp>
            <p:nvSpPr>
              <p:cNvPr id="181" name="Content Placeholder 2"/>
              <p:cNvSpPr txBox="1">
                <a:spLocks/>
              </p:cNvSpPr>
              <p:nvPr/>
            </p:nvSpPr>
            <p:spPr bwMode="auto">
              <a:xfrm>
                <a:off x="327943" y="3682877"/>
                <a:ext cx="1224000" cy="286232"/>
              </a:xfrm>
              <a:prstGeom prst="rect">
                <a:avLst/>
              </a:prstGeom>
              <a:gradFill rotWithShape="1">
                <a:gsLst>
                  <a:gs pos="81000">
                    <a:srgbClr val="ACD4F5"/>
                  </a:gs>
                  <a:gs pos="78000">
                    <a:schemeClr val="accent1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7000">
                    <a:srgbClr val="9ECBF4"/>
                  </a:gs>
                  <a:gs pos="21000">
                    <a:schemeClr val="accent1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rgbClr val="385D8A"/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endParaRPr lang="en-US" sz="1400" b="1" dirty="0"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82" name="Rectangle 181"/>
              <p:cNvSpPr/>
              <p:nvPr/>
            </p:nvSpPr>
            <p:spPr>
              <a:xfrm>
                <a:off x="564341" y="3682877"/>
                <a:ext cx="756000" cy="288000"/>
              </a:xfrm>
              <a:prstGeom prst="rect">
                <a:avLst/>
              </a:prstGeom>
              <a:solidFill>
                <a:srgbClr val="385D8A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latin typeface="Cambria" panose="02040503050406030204" pitchFamily="18" charset="0"/>
                </a:endParaRPr>
              </a:p>
            </p:txBody>
          </p:sp>
          <p:sp>
            <p:nvSpPr>
              <p:cNvPr id="183" name="TextBox 182"/>
              <p:cNvSpPr txBox="1"/>
              <p:nvPr/>
            </p:nvSpPr>
            <p:spPr>
              <a:xfrm>
                <a:off x="834559" y="3661332"/>
                <a:ext cx="25202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A</a:t>
                </a:r>
              </a:p>
            </p:txBody>
          </p:sp>
        </p:grpSp>
        <p:sp>
          <p:nvSpPr>
            <p:cNvPr id="7" name="Down Arrow 6"/>
            <p:cNvSpPr/>
            <p:nvPr/>
          </p:nvSpPr>
          <p:spPr>
            <a:xfrm>
              <a:off x="1088347" y="2392723"/>
              <a:ext cx="18000" cy="252000"/>
            </a:xfrm>
            <a:prstGeom prst="downArrow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atin typeface="Cambria" panose="02040503050406030204" pitchFamily="18" charset="0"/>
              </a:endParaRPr>
            </a:p>
          </p:txBody>
        </p:sp>
      </p:grpSp>
      <p:sp>
        <p:nvSpPr>
          <p:cNvPr id="50" name="Down Arrow 49"/>
          <p:cNvSpPr/>
          <p:nvPr/>
        </p:nvSpPr>
        <p:spPr>
          <a:xfrm>
            <a:off x="6603413" y="2393684"/>
            <a:ext cx="18000" cy="252000"/>
          </a:xfrm>
          <a:prstGeom prst="down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Cambria" panose="02040503050406030204" pitchFamily="18" charset="0"/>
            </a:endParaRPr>
          </a:p>
        </p:txBody>
      </p:sp>
      <p:grpSp>
        <p:nvGrpSpPr>
          <p:cNvPr id="53" name="Group 52"/>
          <p:cNvGrpSpPr/>
          <p:nvPr/>
        </p:nvGrpSpPr>
        <p:grpSpPr>
          <a:xfrm>
            <a:off x="1756598" y="2818312"/>
            <a:ext cx="4752000" cy="347697"/>
            <a:chOff x="2438228" y="1185098"/>
            <a:chExt cx="3192988" cy="0"/>
          </a:xfrm>
        </p:grpSpPr>
        <p:cxnSp>
          <p:nvCxnSpPr>
            <p:cNvPr id="54" name="Straight Arrow Connector 53"/>
            <p:cNvCxnSpPr/>
            <p:nvPr/>
          </p:nvCxnSpPr>
          <p:spPr>
            <a:xfrm flipH="1" flipV="1">
              <a:off x="2438228" y="1185098"/>
              <a:ext cx="837658" cy="0"/>
            </a:xfrm>
            <a:prstGeom prst="straightConnector1">
              <a:avLst/>
            </a:prstGeom>
            <a:ln w="34925" cmpd="tri">
              <a:solidFill>
                <a:schemeClr val="tx1"/>
              </a:solidFill>
              <a:prstDash val="lgDashDot"/>
              <a:headEnd type="stealth"/>
              <a:tailEnd type="none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Arrow Connector 54"/>
            <p:cNvCxnSpPr/>
            <p:nvPr/>
          </p:nvCxnSpPr>
          <p:spPr>
            <a:xfrm flipH="1" flipV="1">
              <a:off x="3596438" y="1185098"/>
              <a:ext cx="837658" cy="0"/>
            </a:xfrm>
            <a:prstGeom prst="straightConnector1">
              <a:avLst/>
            </a:prstGeom>
            <a:ln w="34925" cmpd="tri">
              <a:solidFill>
                <a:schemeClr val="tx1"/>
              </a:solidFill>
              <a:prstDash val="lgDashDot"/>
              <a:headEnd type="stealth"/>
              <a:tailEnd type="none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Arrow Connector 55"/>
            <p:cNvCxnSpPr/>
            <p:nvPr/>
          </p:nvCxnSpPr>
          <p:spPr>
            <a:xfrm flipH="1" flipV="1">
              <a:off x="4793558" y="1185098"/>
              <a:ext cx="837658" cy="0"/>
            </a:xfrm>
            <a:prstGeom prst="straightConnector1">
              <a:avLst/>
            </a:prstGeom>
            <a:ln w="34925" cmpd="tri">
              <a:solidFill>
                <a:schemeClr val="tx1"/>
              </a:solidFill>
              <a:prstDash val="lgDashDot"/>
              <a:headEnd type="stealth"/>
              <a:tailEnd type="none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3" name="Group 22"/>
          <p:cNvGrpSpPr/>
          <p:nvPr/>
        </p:nvGrpSpPr>
        <p:grpSpPr>
          <a:xfrm>
            <a:off x="4670362" y="2945033"/>
            <a:ext cx="1980000" cy="309600"/>
            <a:chOff x="4660423" y="2945033"/>
            <a:chExt cx="1980000" cy="318478"/>
          </a:xfrm>
        </p:grpSpPr>
        <p:sp>
          <p:nvSpPr>
            <p:cNvPr id="26" name="Content Placeholder 2"/>
            <p:cNvSpPr txBox="1">
              <a:spLocks/>
            </p:cNvSpPr>
            <p:nvPr/>
          </p:nvSpPr>
          <p:spPr bwMode="auto">
            <a:xfrm>
              <a:off x="4660423" y="2966578"/>
              <a:ext cx="1980000" cy="294440"/>
            </a:xfrm>
            <a:prstGeom prst="rect">
              <a:avLst/>
            </a:prstGeom>
            <a:gradFill rotWithShape="1">
              <a:gsLst>
                <a:gs pos="40836">
                  <a:srgbClr val="77933C"/>
                </a:gs>
                <a:gs pos="87000">
                  <a:schemeClr val="accent3">
                    <a:lumMod val="40000"/>
                    <a:lumOff val="60000"/>
                  </a:schemeClr>
                </a:gs>
                <a:gs pos="78000">
                  <a:schemeClr val="accent3">
                    <a:lumMod val="75000"/>
                  </a:schemeClr>
                </a:gs>
                <a:gs pos="100000">
                  <a:schemeClr val="bg1"/>
                </a:gs>
                <a:gs pos="0">
                  <a:srgbClr val="FFFFFF"/>
                </a:gs>
                <a:gs pos="11000">
                  <a:schemeClr val="accent3">
                    <a:lumMod val="40000"/>
                    <a:lumOff val="60000"/>
                  </a:schemeClr>
                </a:gs>
                <a:gs pos="24000">
                  <a:schemeClr val="accent3">
                    <a:lumMod val="75000"/>
                  </a:schemeClr>
                </a:gs>
              </a:gsLst>
              <a:lin ang="0" scaled="0"/>
            </a:gradFill>
            <a:ln w="9525">
              <a:solidFill>
                <a:schemeClr val="accent3">
                  <a:lumMod val="75000"/>
                </a:schemeClr>
              </a:solidFill>
              <a:miter lim="800000"/>
              <a:headEnd/>
              <a:tailEnd/>
            </a:ln>
            <a:effectLst/>
          </p:spPr>
          <p:txBody>
            <a:bodyPr vert="horz" wrap="square" lIns="54000" tIns="45720" rIns="54000" bIns="45720" numCol="1" anchor="t" anchorCtr="0" compatLnSpc="1">
              <a:prstTxWarp prst="textNoShape">
                <a:avLst/>
              </a:prstTxWarp>
              <a:spAutoFit/>
            </a:bodyPr>
            <a:lstStyle>
              <a:defPPr>
                <a:defRPr lang="en-US"/>
              </a:defPPr>
              <a:lvl1pPr marL="0" indent="0" algn="ctr" eaLnBrk="0" hangingPunct="0">
                <a:lnSpc>
                  <a:spcPct val="90000"/>
                </a:lnSpc>
                <a:buClr>
                  <a:schemeClr val="accent1"/>
                </a:buClr>
                <a:buFont typeface="Wingdings" pitchFamily="2" charset="2"/>
                <a:buNone/>
                <a:defRPr sz="1600" b="0"/>
              </a:lvl1pPr>
              <a:lvl2pPr marL="889000" indent="-439738" eaLnBrk="0" hangingPunct="0">
                <a:spcBef>
                  <a:spcPct val="20000"/>
                </a:spcBef>
                <a:buClr>
                  <a:schemeClr val="accent1"/>
                </a:buClr>
                <a:buFont typeface="Wingdings" pitchFamily="2" charset="2"/>
                <a:buChar char="Ø"/>
                <a:defRPr i="0">
                  <a:latin typeface="+mn-lt"/>
                </a:defRPr>
              </a:lvl2pPr>
              <a:lvl3pPr marL="1293813" indent="-403225" eaLnBrk="0" hangingPunct="0">
                <a:spcBef>
                  <a:spcPct val="20000"/>
                </a:spcBef>
                <a:buClr>
                  <a:srgbClr val="0066FF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3pPr>
              <a:lvl4pPr marL="1681163" indent="-385763" eaLnBrk="0" hangingPunct="0">
                <a:spcBef>
                  <a:spcPct val="20000"/>
                </a:spcBef>
                <a:buClr>
                  <a:srgbClr val="0066FF"/>
                </a:buClr>
                <a:buSzPct val="75000"/>
                <a:buFont typeface="Wingdings" pitchFamily="2" charset="2"/>
                <a:buChar char="¡"/>
                <a:defRPr sz="1600">
                  <a:latin typeface="+mn-lt"/>
                </a:defRPr>
              </a:lvl4pPr>
              <a:lvl5pPr marL="2070100" indent="-387350" eaLnBrk="0" hangingPunct="0">
                <a:spcBef>
                  <a:spcPct val="20000"/>
                </a:spcBef>
                <a:buClr>
                  <a:schemeClr val="accent1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5pPr>
              <a:lvl6pPr marL="25273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6pPr>
              <a:lvl7pPr marL="29845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7pPr>
              <a:lvl8pPr marL="34417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8pPr>
              <a:lvl9pPr marL="38989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9pPr>
            </a:lstStyle>
            <a:p>
              <a:pPr algn="r"/>
              <a:endParaRPr lang="en-US" sz="1400" dirty="0">
                <a:solidFill>
                  <a:schemeClr val="bg1"/>
                </a:solidFill>
                <a:latin typeface="Cambria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7" name="Rectangle 26"/>
            <p:cNvSpPr/>
            <p:nvPr/>
          </p:nvSpPr>
          <p:spPr>
            <a:xfrm>
              <a:off x="4932506" y="2975511"/>
              <a:ext cx="1440000" cy="288000"/>
            </a:xfrm>
            <a:prstGeom prst="rect">
              <a:avLst/>
            </a:prstGeom>
            <a:solidFill>
              <a:schemeClr val="accent3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r"/>
              <a:endParaRPr lang="en-US">
                <a:latin typeface="Cambria" panose="02040503050406030204" pitchFamily="18" charset="0"/>
              </a:endParaRPr>
            </a:p>
          </p:txBody>
        </p:sp>
        <p:sp>
          <p:nvSpPr>
            <p:cNvPr id="28" name="TextBox 27"/>
            <p:cNvSpPr txBox="1"/>
            <p:nvPr/>
          </p:nvSpPr>
          <p:spPr>
            <a:xfrm>
              <a:off x="5499771" y="2945033"/>
              <a:ext cx="301304" cy="31660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1400" b="1" dirty="0">
                  <a:solidFill>
                    <a:schemeClr val="bg1"/>
                  </a:solidFill>
                  <a:latin typeface="Cambria" panose="02040503050406030204" pitchFamily="18" charset="0"/>
                </a:rPr>
                <a:t>B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6872225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21258</TotalTime>
  <Words>6</Words>
  <Application>Microsoft Macintosh PowerPoint</Application>
  <PresentationFormat>On-screen Show (4:3)</PresentationFormat>
  <Paragraphs>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Cambria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Lida</dc:creator>
  <cp:lastModifiedBy>Erin Canning</cp:lastModifiedBy>
  <cp:revision>175</cp:revision>
  <cp:lastPrinted>2016-11-23T12:58:03Z</cp:lastPrinted>
  <dcterms:created xsi:type="dcterms:W3CDTF">2016-11-21T14:26:10Z</dcterms:created>
  <dcterms:modified xsi:type="dcterms:W3CDTF">2022-09-04T18:05:46Z</dcterms:modified>
</cp:coreProperties>
</file>

<file path=docProps/thumbnail.jpeg>
</file>